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6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0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78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9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1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47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24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5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9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28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541D-D21A-4D5B-93C9-85A14A10E62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89BF8-389C-4437-A66D-C0ABDB445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osie.Bree@ed.ac.uk" TargetMode="External"/><Relationship Id="rId4" Type="http://schemas.openxmlformats.org/officeDocument/2006/relationships/hyperlink" Target="https://www.ed.ac.uk/institute-academic-development/learning-teaching/connect/eng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d.ac.uk/institute-academic-development/learning-teaching/connect/eng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014" y="1637849"/>
            <a:ext cx="10247585" cy="238760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Student engagement through blogging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206" y="4392982"/>
            <a:ext cx="11379200" cy="23192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Dr Hazel Christie, Lecturer (University Learning and Teaching), Institute for Academic Development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Josephine </a:t>
            </a:r>
            <a:r>
              <a:rPr lang="en-GB" dirty="0" err="1" smtClean="0">
                <a:solidFill>
                  <a:srgbClr val="0070C0"/>
                </a:solidFill>
              </a:rPr>
              <a:t>Foucher</a:t>
            </a:r>
            <a:r>
              <a:rPr lang="en-GB" dirty="0" smtClean="0">
                <a:solidFill>
                  <a:srgbClr val="0070C0"/>
                </a:solidFill>
              </a:rPr>
              <a:t>, Teaching Matters Co-Editor and Student Engagement Officer/PhD student, Sociology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2" y="432858"/>
            <a:ext cx="2032635" cy="939054"/>
          </a:xfrm>
          <a:prstGeom prst="rect">
            <a:avLst/>
          </a:prstGeom>
        </p:spPr>
      </p:pic>
      <p:pic>
        <p:nvPicPr>
          <p:cNvPr id="6" name="Picture 5" descr="Image result for iad logo uo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610" y="242671"/>
            <a:ext cx="2332990" cy="1319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44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2" y="432858"/>
            <a:ext cx="2032635" cy="939054"/>
          </a:xfrm>
          <a:prstGeom prst="rect">
            <a:avLst/>
          </a:prstGeom>
        </p:spPr>
      </p:pic>
      <p:pic>
        <p:nvPicPr>
          <p:cNvPr id="6" name="Picture 5" descr="Image result for iad logo uo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610" y="242671"/>
            <a:ext cx="2332990" cy="13194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956103"/>
            <a:ext cx="9144000" cy="83944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Outline of session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90451" y="1843433"/>
            <a:ext cx="11543894" cy="3196383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13:00 </a:t>
            </a:r>
            <a:r>
              <a:rPr lang="en-GB" sz="2800" dirty="0" smtClean="0"/>
              <a:t>Welcome and introductions   </a:t>
            </a:r>
          </a:p>
          <a:p>
            <a:pPr algn="l"/>
            <a:r>
              <a:rPr lang="en-GB" sz="2800" dirty="0" smtClean="0"/>
              <a:t>13:05 </a:t>
            </a:r>
            <a:r>
              <a:rPr lang="en-GB" sz="2800" dirty="0" smtClean="0"/>
              <a:t>Speakers</a:t>
            </a:r>
          </a:p>
          <a:p>
            <a:pPr algn="l"/>
            <a:r>
              <a:rPr lang="en-GB" sz="2800" dirty="0" smtClean="0"/>
              <a:t>13:35 </a:t>
            </a:r>
            <a:r>
              <a:rPr lang="en-GB" sz="2800" dirty="0" smtClean="0"/>
              <a:t>Breakout groups</a:t>
            </a:r>
            <a:endParaRPr lang="en-GB" sz="2800" dirty="0"/>
          </a:p>
          <a:p>
            <a:pPr algn="l"/>
            <a:r>
              <a:rPr lang="en-GB" sz="2800" dirty="0" smtClean="0"/>
              <a:t>13:50 </a:t>
            </a:r>
            <a:r>
              <a:rPr lang="en-GB" sz="2800" dirty="0" smtClean="0"/>
              <a:t>Share back in larger group</a:t>
            </a:r>
          </a:p>
          <a:p>
            <a:pPr algn="l"/>
            <a:r>
              <a:rPr lang="en-GB" sz="2800" dirty="0" smtClean="0"/>
              <a:t>14:00 </a:t>
            </a:r>
            <a:r>
              <a:rPr lang="en-GB" sz="2800" dirty="0" smtClean="0"/>
              <a:t>Finish</a:t>
            </a:r>
          </a:p>
          <a:p>
            <a:pPr algn="l"/>
            <a:endParaRPr lang="en-GB" sz="2800" dirty="0" smtClean="0"/>
          </a:p>
          <a:p>
            <a:pPr algn="l"/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PLEASE NOTE We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will record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the presentations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only, not the chat or breakout groups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The engage network is open to staff and students – You are ALL welcome</a:t>
            </a:r>
          </a:p>
          <a:p>
            <a:pPr algn="l"/>
            <a:endParaRPr lang="en-GB" sz="2800" dirty="0" smtClean="0"/>
          </a:p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484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2" y="432858"/>
            <a:ext cx="2032635" cy="939054"/>
          </a:xfrm>
          <a:prstGeom prst="rect">
            <a:avLst/>
          </a:prstGeom>
        </p:spPr>
      </p:pic>
      <p:pic>
        <p:nvPicPr>
          <p:cNvPr id="6" name="Picture 5" descr="Image result for iad logo uo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610" y="242671"/>
            <a:ext cx="2332990" cy="13194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6224" y="956103"/>
            <a:ext cx="9144000" cy="83944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Resources from today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90451" y="1843433"/>
            <a:ext cx="11543894" cy="3196383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We will post the recording and any slides or other resources from this session to the engage webpage – we try to do this within </a:t>
            </a:r>
            <a:r>
              <a:rPr lang="en-GB" sz="2800" dirty="0"/>
              <a:t>approx. 1-2 weeks</a:t>
            </a:r>
          </a:p>
          <a:p>
            <a:pPr algn="l"/>
            <a:r>
              <a:rPr lang="en-GB" sz="2800" dirty="0" smtClean="0">
                <a:hlinkClick r:id="rId4"/>
              </a:rPr>
              <a:t>https</a:t>
            </a:r>
            <a:r>
              <a:rPr lang="en-GB" sz="2800" dirty="0">
                <a:hlinkClick r:id="rId4"/>
              </a:rPr>
              <a:t>://</a:t>
            </a:r>
            <a:r>
              <a:rPr lang="en-GB" sz="2800" dirty="0" smtClean="0">
                <a:hlinkClick r:id="rId4"/>
              </a:rPr>
              <a:t>www.ed.ac.uk/institute-academic-development/learning-teaching/connect/engage</a:t>
            </a:r>
            <a:endParaRPr lang="en-GB" sz="2800" dirty="0" smtClean="0"/>
          </a:p>
          <a:p>
            <a:pPr algn="l"/>
            <a:r>
              <a:rPr lang="en-GB" sz="2800" dirty="0" smtClean="0"/>
              <a:t>Scroll down to ‘Previous engage events and resources’</a:t>
            </a:r>
          </a:p>
          <a:p>
            <a:pPr algn="l"/>
            <a:endParaRPr lang="en-GB" sz="2800" dirty="0" smtClean="0"/>
          </a:p>
          <a:p>
            <a:pPr algn="l"/>
            <a:endParaRPr lang="en-GB" sz="2800" dirty="0"/>
          </a:p>
          <a:p>
            <a:pPr algn="l"/>
            <a:r>
              <a:rPr lang="en-GB" sz="2800" dirty="0" smtClean="0"/>
              <a:t>Want to be on the engage mailing list? Send an email to Rosie Bree:</a:t>
            </a:r>
          </a:p>
          <a:p>
            <a:pPr algn="l"/>
            <a:r>
              <a:rPr lang="en-GB" u="sng" dirty="0">
                <a:hlinkClick r:id="rId5"/>
              </a:rPr>
              <a:t>Rosie.Bree@ed.ac.uk</a:t>
            </a:r>
            <a:endParaRPr lang="en-GB" sz="2800" dirty="0" smtClean="0"/>
          </a:p>
          <a:p>
            <a:pPr algn="l"/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en-GB" sz="2800" dirty="0" smtClean="0"/>
          </a:p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213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2" y="432858"/>
            <a:ext cx="2032635" cy="939054"/>
          </a:xfrm>
          <a:prstGeom prst="rect">
            <a:avLst/>
          </a:prstGeom>
        </p:spPr>
      </p:pic>
      <p:pic>
        <p:nvPicPr>
          <p:cNvPr id="6" name="Picture 5" descr="Image result for iad logo uo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610" y="242671"/>
            <a:ext cx="2332990" cy="13194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20802" y="956103"/>
            <a:ext cx="9144000" cy="83944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Future engage events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90451" y="1741837"/>
            <a:ext cx="11543894" cy="3196383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/>
              <a:t>Students </a:t>
            </a:r>
            <a:r>
              <a:rPr lang="en-GB" b="1" dirty="0"/>
              <a:t>talking about their experience of student engagement during lockdown and semester 1</a:t>
            </a:r>
          </a:p>
          <a:p>
            <a:pPr algn="l"/>
            <a:r>
              <a:rPr lang="en-GB" sz="2000" dirty="0"/>
              <a:t>Jessica O’Loughlin, undergraduate student, Biochemistry, Ana Diaz Vidal, undergraduate student sustainable development…and other student speakers to be confirmed.</a:t>
            </a:r>
          </a:p>
          <a:p>
            <a:pPr algn="l"/>
            <a:r>
              <a:rPr lang="en-GB" b="1" dirty="0"/>
              <a:t>Thursday 21</a:t>
            </a:r>
            <a:r>
              <a:rPr lang="en-GB" b="1" baseline="30000" dirty="0"/>
              <a:t>st</a:t>
            </a:r>
            <a:r>
              <a:rPr lang="en-GB" b="1" dirty="0"/>
              <a:t> January 2021 09:30-10:30 </a:t>
            </a:r>
            <a:r>
              <a:rPr lang="en-GB" dirty="0"/>
              <a:t>  Online</a:t>
            </a:r>
          </a:p>
          <a:p>
            <a:pPr algn="l"/>
            <a:endParaRPr lang="en-GB" sz="2000" dirty="0" smtClean="0"/>
          </a:p>
          <a:p>
            <a:pPr algn="l"/>
            <a:r>
              <a:rPr lang="en-GB" b="1" dirty="0"/>
              <a:t>High Impact Practices: why we should pay attention to practices that offer disproportionate benefits to underserved </a:t>
            </a:r>
            <a:r>
              <a:rPr lang="en-GB" b="1" dirty="0" smtClean="0"/>
              <a:t>students</a:t>
            </a:r>
            <a:endParaRPr lang="en-GB" b="1" dirty="0"/>
          </a:p>
          <a:p>
            <a:pPr algn="l"/>
            <a:r>
              <a:rPr lang="en-GB" sz="2000" dirty="0" smtClean="0"/>
              <a:t>Dr Catherine Bovill, Senior Lecturer in Student Engagement, Institute for Academic Development</a:t>
            </a:r>
          </a:p>
          <a:p>
            <a:pPr algn="l"/>
            <a:r>
              <a:rPr lang="en-GB" b="1" dirty="0" smtClean="0"/>
              <a:t>Wednesday 24</a:t>
            </a:r>
            <a:r>
              <a:rPr lang="en-GB" b="1" baseline="30000" dirty="0" smtClean="0"/>
              <a:t>th</a:t>
            </a:r>
            <a:r>
              <a:rPr lang="en-GB" b="1" dirty="0" smtClean="0"/>
              <a:t> February 2021 12:00-13:00   </a:t>
            </a:r>
            <a:r>
              <a:rPr lang="en-GB" dirty="0" smtClean="0"/>
              <a:t>Online</a:t>
            </a:r>
          </a:p>
          <a:p>
            <a:pPr algn="l"/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://www.ed.ac.uk/institute-academic-development/learning-teaching/connect/engage</a:t>
            </a:r>
            <a:r>
              <a:rPr lang="en-GB" dirty="0"/>
              <a:t> </a:t>
            </a:r>
            <a:endParaRPr lang="en-GB" dirty="0" smtClean="0"/>
          </a:p>
          <a:p>
            <a:pPr algn="l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83825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A46993084144D82186D973A41482E" ma:contentTypeVersion="13" ma:contentTypeDescription="Create a new document." ma:contentTypeScope="" ma:versionID="b5b4a7f753cf4cc4e2259ea8c20abe80">
  <xsd:schema xmlns:xsd="http://www.w3.org/2001/XMLSchema" xmlns:xs="http://www.w3.org/2001/XMLSchema" xmlns:p="http://schemas.microsoft.com/office/2006/metadata/properties" xmlns:ns3="18ab06e4-b09d-486f-947d-5b93f41fc4da" xmlns:ns4="60e644c7-25da-4dcb-9bed-aba0abe7daf7" targetNamespace="http://schemas.microsoft.com/office/2006/metadata/properties" ma:root="true" ma:fieldsID="57dbce1022548702df3bce8a2ab07f9a" ns3:_="" ns4:_="">
    <xsd:import namespace="18ab06e4-b09d-486f-947d-5b93f41fc4da"/>
    <xsd:import namespace="60e644c7-25da-4dcb-9bed-aba0abe7da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ab06e4-b09d-486f-947d-5b93f41fc4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644c7-25da-4dcb-9bed-aba0abe7daf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680A12-B006-46F2-88F9-AF158FC05B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ab06e4-b09d-486f-947d-5b93f41fc4da"/>
    <ds:schemaRef ds:uri="60e644c7-25da-4dcb-9bed-aba0abe7da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B0541F-CBB5-44A6-B0A7-BA501FBF7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85EAAF-37CA-462D-B083-B565A9370B0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0e644c7-25da-4dcb-9bed-aba0abe7daf7"/>
    <ds:schemaRef ds:uri="18ab06e4-b09d-486f-947d-5b93f41fc4d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229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Student engagement through blogging</vt:lpstr>
      <vt:lpstr>Outline of session</vt:lpstr>
      <vt:lpstr>Resources from today</vt:lpstr>
      <vt:lpstr>Future engage events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 Engagement...  In Conversation with Peter Felten and Meredith Piatt</dc:title>
  <dc:creator>LUBICZ-NAWROCKA Tanya</dc:creator>
  <cp:lastModifiedBy>BOVILL Catherine</cp:lastModifiedBy>
  <cp:revision>28</cp:revision>
  <cp:lastPrinted>2020-10-23T06:36:05Z</cp:lastPrinted>
  <dcterms:created xsi:type="dcterms:W3CDTF">2018-01-18T17:29:28Z</dcterms:created>
  <dcterms:modified xsi:type="dcterms:W3CDTF">2020-12-07T10:15:28Z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0x010100679A46993084144D82186D973A41482E</vt:lpwstr>
  </property>
</Properties>
</file>