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7" r:id="rId2"/>
    <p:sldId id="281" r:id="rId3"/>
    <p:sldId id="282" r:id="rId4"/>
    <p:sldId id="278" r:id="rId5"/>
    <p:sldId id="283" r:id="rId6"/>
    <p:sldId id="279" r:id="rId7"/>
    <p:sldId id="280" r:id="rId8"/>
    <p:sldId id="286" r:id="rId9"/>
    <p:sldId id="287" r:id="rId10"/>
    <p:sldId id="284" r:id="rId11"/>
    <p:sldId id="28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20" autoAdjust="0"/>
  </p:normalViewPr>
  <p:slideViewPr>
    <p:cSldViewPr>
      <p:cViewPr varScale="1">
        <p:scale>
          <a:sx n="43" d="100"/>
          <a:sy n="43" d="100"/>
        </p:scale>
        <p:origin x="2166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CC6AE-B85C-4FD8-86CA-1B01386632F9}" type="doc">
      <dgm:prSet loTypeId="urn:microsoft.com/office/officeart/2005/8/layout/vList4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8EE84E4F-D100-447D-BB89-71A578AD0557}">
      <dgm:prSet phldrT="[Text]"/>
      <dgm:spPr/>
      <dgm:t>
        <a:bodyPr/>
        <a:lstStyle/>
        <a:p>
          <a:r>
            <a:rPr lang="en-GB"/>
            <a:t>Ice-breakers</a:t>
          </a:r>
        </a:p>
      </dgm:t>
    </dgm:pt>
    <dgm:pt modelId="{DA78B706-A289-47EF-B0A1-E84BB58351A8}" type="parTrans" cxnId="{F78C869A-A54E-46DE-97DB-0AE109B7FFE6}">
      <dgm:prSet/>
      <dgm:spPr/>
      <dgm:t>
        <a:bodyPr/>
        <a:lstStyle/>
        <a:p>
          <a:endParaRPr lang="en-GB"/>
        </a:p>
      </dgm:t>
    </dgm:pt>
    <dgm:pt modelId="{BFC76C9A-B20C-4F3A-BA3C-F912694052FF}" type="sibTrans" cxnId="{F78C869A-A54E-46DE-97DB-0AE109B7FFE6}">
      <dgm:prSet/>
      <dgm:spPr/>
      <dgm:t>
        <a:bodyPr/>
        <a:lstStyle/>
        <a:p>
          <a:endParaRPr lang="en-GB"/>
        </a:p>
      </dgm:t>
    </dgm:pt>
    <dgm:pt modelId="{71E052FF-29BD-48F3-85A3-6BA15B4961C9}">
      <dgm:prSet phldrT="[Text]"/>
      <dgm:spPr/>
      <dgm:t>
        <a:bodyPr/>
        <a:lstStyle/>
        <a:p>
          <a:r>
            <a:rPr lang="en-GB"/>
            <a:t>Virtual postcard</a:t>
          </a:r>
        </a:p>
      </dgm:t>
    </dgm:pt>
    <dgm:pt modelId="{C9143417-3A27-4AF6-BA22-280E7A956DDF}" type="parTrans" cxnId="{DE129E91-C7D3-474F-9CA0-2CBDDFEB5478}">
      <dgm:prSet/>
      <dgm:spPr/>
      <dgm:t>
        <a:bodyPr/>
        <a:lstStyle/>
        <a:p>
          <a:endParaRPr lang="en-GB"/>
        </a:p>
      </dgm:t>
    </dgm:pt>
    <dgm:pt modelId="{99260A1D-5F74-487A-A5FB-C3A0CFCF2604}" type="sibTrans" cxnId="{DE129E91-C7D3-474F-9CA0-2CBDDFEB5478}">
      <dgm:prSet/>
      <dgm:spPr/>
      <dgm:t>
        <a:bodyPr/>
        <a:lstStyle/>
        <a:p>
          <a:endParaRPr lang="en-GB"/>
        </a:p>
      </dgm:t>
    </dgm:pt>
    <dgm:pt modelId="{9FA3D12D-DF6A-4096-9847-903A7569A2AF}">
      <dgm:prSet phldrT="[Text]"/>
      <dgm:spPr/>
      <dgm:t>
        <a:bodyPr/>
        <a:lstStyle/>
        <a:p>
          <a:r>
            <a:rPr lang="en-GB"/>
            <a:t>The perfect meal</a:t>
          </a:r>
        </a:p>
      </dgm:t>
    </dgm:pt>
    <dgm:pt modelId="{3AE43502-14FB-4B74-9F92-9C8F630E81D1}" type="parTrans" cxnId="{ADE7C2ED-7305-45DF-8263-9291FCC2CFC4}">
      <dgm:prSet/>
      <dgm:spPr/>
      <dgm:t>
        <a:bodyPr/>
        <a:lstStyle/>
        <a:p>
          <a:endParaRPr lang="en-GB"/>
        </a:p>
      </dgm:t>
    </dgm:pt>
    <dgm:pt modelId="{827C0608-1B48-428E-B7E1-6E0FC7407F02}" type="sibTrans" cxnId="{ADE7C2ED-7305-45DF-8263-9291FCC2CFC4}">
      <dgm:prSet/>
      <dgm:spPr/>
      <dgm:t>
        <a:bodyPr/>
        <a:lstStyle/>
        <a:p>
          <a:endParaRPr lang="en-GB"/>
        </a:p>
      </dgm:t>
    </dgm:pt>
    <dgm:pt modelId="{6CC0EDC4-5D3F-4AAD-8F35-FEBF70293D87}">
      <dgm:prSet phldrT="[Text]"/>
      <dgm:spPr/>
      <dgm:t>
        <a:bodyPr/>
        <a:lstStyle/>
        <a:p>
          <a:r>
            <a:rPr lang="en-GB"/>
            <a:t>Role-play</a:t>
          </a:r>
        </a:p>
      </dgm:t>
    </dgm:pt>
    <dgm:pt modelId="{090A160F-2B8F-4B9C-88E4-94ED4E1BC7B0}" type="parTrans" cxnId="{5BBB84F9-89D1-4242-A641-02C4451FF73E}">
      <dgm:prSet/>
      <dgm:spPr/>
      <dgm:t>
        <a:bodyPr/>
        <a:lstStyle/>
        <a:p>
          <a:endParaRPr lang="en-GB"/>
        </a:p>
      </dgm:t>
    </dgm:pt>
    <dgm:pt modelId="{47944EF2-F7E3-422B-97F2-5C5CC9296D9B}" type="sibTrans" cxnId="{5BBB84F9-89D1-4242-A641-02C4451FF73E}">
      <dgm:prSet/>
      <dgm:spPr/>
      <dgm:t>
        <a:bodyPr/>
        <a:lstStyle/>
        <a:p>
          <a:endParaRPr lang="en-GB"/>
        </a:p>
      </dgm:t>
    </dgm:pt>
    <dgm:pt modelId="{0F8733A5-D234-42DD-925C-DE253AEDB7BE}">
      <dgm:prSet phldrT="[Text]"/>
      <dgm:spPr/>
      <dgm:t>
        <a:bodyPr/>
        <a:lstStyle/>
        <a:p>
          <a:r>
            <a:rPr lang="en-GB"/>
            <a:t>For example, learners are assigned a role or personality to play to discuss a particular topic, e.g. optimist, pessimist, journalist etc</a:t>
          </a:r>
        </a:p>
      </dgm:t>
    </dgm:pt>
    <dgm:pt modelId="{7841A9CD-B48D-4E8A-B586-93C05F252B71}" type="parTrans" cxnId="{059CF948-84D6-4DE5-AAB5-40BD01231B42}">
      <dgm:prSet/>
      <dgm:spPr/>
      <dgm:t>
        <a:bodyPr/>
        <a:lstStyle/>
        <a:p>
          <a:endParaRPr lang="en-GB"/>
        </a:p>
      </dgm:t>
    </dgm:pt>
    <dgm:pt modelId="{41A8E2D7-34EF-41DD-AE09-BC777358E21F}" type="sibTrans" cxnId="{059CF948-84D6-4DE5-AAB5-40BD01231B42}">
      <dgm:prSet/>
      <dgm:spPr/>
      <dgm:t>
        <a:bodyPr/>
        <a:lstStyle/>
        <a:p>
          <a:endParaRPr lang="en-GB"/>
        </a:p>
      </dgm:t>
    </dgm:pt>
    <dgm:pt modelId="{66199721-9269-46DE-8CC6-DCC6D5E18B75}">
      <dgm:prSet phldrT="[Text]"/>
      <dgm:spPr/>
      <dgm:t>
        <a:bodyPr/>
        <a:lstStyle/>
        <a:p>
          <a:r>
            <a:rPr lang="en-GB"/>
            <a:t>Webinar / synchronous chat sessions</a:t>
          </a:r>
        </a:p>
      </dgm:t>
    </dgm:pt>
    <dgm:pt modelId="{B1AC7ACB-1EF4-482A-8B9C-BA3233A65F86}" type="parTrans" cxnId="{EE73EC33-BBD2-4789-976F-A2EAB048027C}">
      <dgm:prSet/>
      <dgm:spPr/>
      <dgm:t>
        <a:bodyPr/>
        <a:lstStyle/>
        <a:p>
          <a:endParaRPr lang="en-GB"/>
        </a:p>
      </dgm:t>
    </dgm:pt>
    <dgm:pt modelId="{58D37C4E-E5DF-4A38-A553-2847DBB07E0F}" type="sibTrans" cxnId="{EE73EC33-BBD2-4789-976F-A2EAB048027C}">
      <dgm:prSet/>
      <dgm:spPr/>
      <dgm:t>
        <a:bodyPr/>
        <a:lstStyle/>
        <a:p>
          <a:endParaRPr lang="en-GB"/>
        </a:p>
      </dgm:t>
    </dgm:pt>
    <dgm:pt modelId="{7EEC6833-F0C9-4309-A417-A0D1653ADA72}">
      <dgm:prSet phldrT="[Text]"/>
      <dgm:spPr/>
      <dgm:t>
        <a:bodyPr/>
        <a:lstStyle/>
        <a:p>
          <a:r>
            <a:rPr lang="en-GB"/>
            <a:t>Question and answer session with guest experts</a:t>
          </a:r>
        </a:p>
      </dgm:t>
    </dgm:pt>
    <dgm:pt modelId="{95EBFC65-B01D-42EA-A011-614D9DDFC402}" type="parTrans" cxnId="{9B6B0EFB-D7F2-4B34-94B0-49C34D60E90F}">
      <dgm:prSet/>
      <dgm:spPr/>
      <dgm:t>
        <a:bodyPr/>
        <a:lstStyle/>
        <a:p>
          <a:endParaRPr lang="en-GB"/>
        </a:p>
      </dgm:t>
    </dgm:pt>
    <dgm:pt modelId="{DD6D938D-BB92-415A-86ED-ABF544DC1656}" type="sibTrans" cxnId="{9B6B0EFB-D7F2-4B34-94B0-49C34D60E90F}">
      <dgm:prSet/>
      <dgm:spPr/>
      <dgm:t>
        <a:bodyPr/>
        <a:lstStyle/>
        <a:p>
          <a:endParaRPr lang="en-GB"/>
        </a:p>
      </dgm:t>
    </dgm:pt>
    <dgm:pt modelId="{399D69EB-5DD3-4BAC-AD31-A3355CC32C40}">
      <dgm:prSet phldrT="[Text]"/>
      <dgm:spPr/>
      <dgm:t>
        <a:bodyPr/>
        <a:lstStyle/>
        <a:p>
          <a:r>
            <a:rPr lang="en-GB"/>
            <a:t>Presentation followed by debate</a:t>
          </a:r>
        </a:p>
      </dgm:t>
    </dgm:pt>
    <dgm:pt modelId="{F420C894-5032-43B1-AEFD-5E26523ED353}" type="parTrans" cxnId="{14457689-81EF-4812-A994-7EE254D5837E}">
      <dgm:prSet/>
      <dgm:spPr/>
      <dgm:t>
        <a:bodyPr/>
        <a:lstStyle/>
        <a:p>
          <a:endParaRPr lang="en-GB"/>
        </a:p>
      </dgm:t>
    </dgm:pt>
    <dgm:pt modelId="{017A352E-7E50-4038-BFC8-C550CDECFDF1}" type="sibTrans" cxnId="{14457689-81EF-4812-A994-7EE254D5837E}">
      <dgm:prSet/>
      <dgm:spPr/>
      <dgm:t>
        <a:bodyPr/>
        <a:lstStyle/>
        <a:p>
          <a:endParaRPr lang="en-GB"/>
        </a:p>
      </dgm:t>
    </dgm:pt>
    <dgm:pt modelId="{3E55CD40-F817-4AF3-9BE7-792038099367}">
      <dgm:prSet phldrT="[Text]"/>
      <dgm:spPr/>
      <dgm:t>
        <a:bodyPr/>
        <a:lstStyle/>
        <a:p>
          <a:r>
            <a:rPr lang="en-GB"/>
            <a:t>Quizzes</a:t>
          </a:r>
        </a:p>
      </dgm:t>
    </dgm:pt>
    <dgm:pt modelId="{8B548D16-7609-49F3-AA70-3BE294D96CD6}" type="parTrans" cxnId="{074B0BD4-A867-449C-827D-776E7008F38D}">
      <dgm:prSet/>
      <dgm:spPr/>
      <dgm:t>
        <a:bodyPr/>
        <a:lstStyle/>
        <a:p>
          <a:endParaRPr lang="en-GB"/>
        </a:p>
      </dgm:t>
    </dgm:pt>
    <dgm:pt modelId="{8A678762-9599-4DD2-8BA9-6B162ED7CA91}" type="sibTrans" cxnId="{074B0BD4-A867-449C-827D-776E7008F38D}">
      <dgm:prSet/>
      <dgm:spPr/>
      <dgm:t>
        <a:bodyPr/>
        <a:lstStyle/>
        <a:p>
          <a:endParaRPr lang="en-GB"/>
        </a:p>
      </dgm:t>
    </dgm:pt>
    <dgm:pt modelId="{DE123AF4-B8F3-426A-B242-5D5A83D3F5EB}">
      <dgm:prSet phldrT="[Text]"/>
      <dgm:spPr/>
      <dgm:t>
        <a:bodyPr/>
        <a:lstStyle/>
        <a:p>
          <a:r>
            <a:rPr lang="en-GB"/>
            <a:t>Automatically marked self-tests</a:t>
          </a:r>
        </a:p>
      </dgm:t>
    </dgm:pt>
    <dgm:pt modelId="{EA9A4528-3FFF-434F-A928-434BD47989D5}" type="parTrans" cxnId="{3655A6E7-A3AB-4A86-8ED2-9F828FA34EEA}">
      <dgm:prSet/>
      <dgm:spPr/>
      <dgm:t>
        <a:bodyPr/>
        <a:lstStyle/>
        <a:p>
          <a:endParaRPr lang="en-GB"/>
        </a:p>
      </dgm:t>
    </dgm:pt>
    <dgm:pt modelId="{1FA5EF38-731F-4636-85D1-5496CF5D0282}" type="sibTrans" cxnId="{3655A6E7-A3AB-4A86-8ED2-9F828FA34EEA}">
      <dgm:prSet/>
      <dgm:spPr/>
      <dgm:t>
        <a:bodyPr/>
        <a:lstStyle/>
        <a:p>
          <a:endParaRPr lang="en-GB"/>
        </a:p>
      </dgm:t>
    </dgm:pt>
    <dgm:pt modelId="{AEDDBAC0-4F38-4E8B-A15D-486B8A93EF95}">
      <dgm:prSet phldrT="[Text]"/>
      <dgm:spPr/>
      <dgm:t>
        <a:bodyPr/>
        <a:lstStyle/>
        <a:p>
          <a:r>
            <a:rPr lang="en-GB"/>
            <a:t>Human marked free text</a:t>
          </a:r>
        </a:p>
      </dgm:t>
    </dgm:pt>
    <dgm:pt modelId="{25D3143A-5FE6-4AE4-98E0-5941883F03D4}" type="parTrans" cxnId="{7E26C250-913D-4A70-B003-1E21D476B983}">
      <dgm:prSet/>
      <dgm:spPr/>
      <dgm:t>
        <a:bodyPr/>
        <a:lstStyle/>
        <a:p>
          <a:endParaRPr lang="en-GB"/>
        </a:p>
      </dgm:t>
    </dgm:pt>
    <dgm:pt modelId="{FB233CF0-C0D2-4DE2-8A61-2F853D5DF786}" type="sibTrans" cxnId="{7E26C250-913D-4A70-B003-1E21D476B983}">
      <dgm:prSet/>
      <dgm:spPr/>
      <dgm:t>
        <a:bodyPr/>
        <a:lstStyle/>
        <a:p>
          <a:endParaRPr lang="en-GB"/>
        </a:p>
      </dgm:t>
    </dgm:pt>
    <dgm:pt modelId="{D76F3F81-05BC-41CE-BF59-354A72414689}" type="pres">
      <dgm:prSet presAssocID="{6A4CC6AE-B85C-4FD8-86CA-1B01386632F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BCDEE5-621B-4126-BB67-CAC0CAAE2AC7}" type="pres">
      <dgm:prSet presAssocID="{8EE84E4F-D100-447D-BB89-71A578AD0557}" presName="comp" presStyleCnt="0"/>
      <dgm:spPr/>
    </dgm:pt>
    <dgm:pt modelId="{44AF87C4-2C2C-47B1-94CB-D1D27D84D7B9}" type="pres">
      <dgm:prSet presAssocID="{8EE84E4F-D100-447D-BB89-71A578AD0557}" presName="box" presStyleLbl="node1" presStyleIdx="0" presStyleCnt="4"/>
      <dgm:spPr/>
      <dgm:t>
        <a:bodyPr/>
        <a:lstStyle/>
        <a:p>
          <a:endParaRPr lang="en-US"/>
        </a:p>
      </dgm:t>
    </dgm:pt>
    <dgm:pt modelId="{508F2379-2B27-4137-B3EB-7E4F717DD52A}" type="pres">
      <dgm:prSet presAssocID="{8EE84E4F-D100-447D-BB89-71A578AD0557}" presName="img" presStyleLbl="fgImgPlace1" presStyleIdx="0" presStyleCnt="4"/>
      <dgm:spPr/>
    </dgm:pt>
    <dgm:pt modelId="{8E1D9E60-3298-4822-B1ED-D3A605363D3D}" type="pres">
      <dgm:prSet presAssocID="{8EE84E4F-D100-447D-BB89-71A578AD055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4C72B-CD27-4619-B6C4-75F1D5276BA8}" type="pres">
      <dgm:prSet presAssocID="{BFC76C9A-B20C-4F3A-BA3C-F912694052FF}" presName="spacer" presStyleCnt="0"/>
      <dgm:spPr/>
    </dgm:pt>
    <dgm:pt modelId="{D90CA409-95FA-4B65-9C57-4C2798E4AA35}" type="pres">
      <dgm:prSet presAssocID="{6CC0EDC4-5D3F-4AAD-8F35-FEBF70293D87}" presName="comp" presStyleCnt="0"/>
      <dgm:spPr/>
    </dgm:pt>
    <dgm:pt modelId="{0C658A6A-A45F-4316-9DC4-63A314489C79}" type="pres">
      <dgm:prSet presAssocID="{6CC0EDC4-5D3F-4AAD-8F35-FEBF70293D87}" presName="box" presStyleLbl="node1" presStyleIdx="1" presStyleCnt="4"/>
      <dgm:spPr/>
      <dgm:t>
        <a:bodyPr/>
        <a:lstStyle/>
        <a:p>
          <a:endParaRPr lang="en-US"/>
        </a:p>
      </dgm:t>
    </dgm:pt>
    <dgm:pt modelId="{3D22CFD0-08E8-4A25-82F2-D4A7DEA14326}" type="pres">
      <dgm:prSet presAssocID="{6CC0EDC4-5D3F-4AAD-8F35-FEBF70293D87}" presName="img" presStyleLbl="fgImgPlace1" presStyleIdx="1" presStyleCnt="4"/>
      <dgm:spPr/>
    </dgm:pt>
    <dgm:pt modelId="{9A829AD4-05C8-4E89-9068-439A29BE65C0}" type="pres">
      <dgm:prSet presAssocID="{6CC0EDC4-5D3F-4AAD-8F35-FEBF70293D87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12B87-D7BB-48A0-8466-79AF3BE41C49}" type="pres">
      <dgm:prSet presAssocID="{47944EF2-F7E3-422B-97F2-5C5CC9296D9B}" presName="spacer" presStyleCnt="0"/>
      <dgm:spPr/>
    </dgm:pt>
    <dgm:pt modelId="{7E627641-A7B2-49CC-8769-6E3DCCF452FE}" type="pres">
      <dgm:prSet presAssocID="{66199721-9269-46DE-8CC6-DCC6D5E18B75}" presName="comp" presStyleCnt="0"/>
      <dgm:spPr/>
    </dgm:pt>
    <dgm:pt modelId="{F77EA89F-FBD2-4319-B388-DE4648A09718}" type="pres">
      <dgm:prSet presAssocID="{66199721-9269-46DE-8CC6-DCC6D5E18B75}" presName="box" presStyleLbl="node1" presStyleIdx="2" presStyleCnt="4"/>
      <dgm:spPr/>
      <dgm:t>
        <a:bodyPr/>
        <a:lstStyle/>
        <a:p>
          <a:endParaRPr lang="en-US"/>
        </a:p>
      </dgm:t>
    </dgm:pt>
    <dgm:pt modelId="{2D0604FA-EDE1-450A-9E5C-37275A6BBB72}" type="pres">
      <dgm:prSet presAssocID="{66199721-9269-46DE-8CC6-DCC6D5E18B75}" presName="img" presStyleLbl="fgImgPlace1" presStyleIdx="2" presStyleCnt="4"/>
      <dgm:spPr/>
    </dgm:pt>
    <dgm:pt modelId="{47CB9C88-46EC-4C2B-9AF9-7548DC858EF9}" type="pres">
      <dgm:prSet presAssocID="{66199721-9269-46DE-8CC6-DCC6D5E18B75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43B49-1249-4581-A858-CBAF9CF952B8}" type="pres">
      <dgm:prSet presAssocID="{58D37C4E-E5DF-4A38-A553-2847DBB07E0F}" presName="spacer" presStyleCnt="0"/>
      <dgm:spPr/>
    </dgm:pt>
    <dgm:pt modelId="{91849B41-7491-4459-A6EE-1DC94D28773E}" type="pres">
      <dgm:prSet presAssocID="{3E55CD40-F817-4AF3-9BE7-792038099367}" presName="comp" presStyleCnt="0"/>
      <dgm:spPr/>
    </dgm:pt>
    <dgm:pt modelId="{C4C090C4-1262-4654-BBFB-B66265802ADF}" type="pres">
      <dgm:prSet presAssocID="{3E55CD40-F817-4AF3-9BE7-792038099367}" presName="box" presStyleLbl="node1" presStyleIdx="3" presStyleCnt="4"/>
      <dgm:spPr/>
      <dgm:t>
        <a:bodyPr/>
        <a:lstStyle/>
        <a:p>
          <a:endParaRPr lang="en-US"/>
        </a:p>
      </dgm:t>
    </dgm:pt>
    <dgm:pt modelId="{0284A26F-1E22-4075-B8F5-7B735B5B5AEE}" type="pres">
      <dgm:prSet presAssocID="{3E55CD40-F817-4AF3-9BE7-792038099367}" presName="img" presStyleLbl="fgImgPlace1" presStyleIdx="3" presStyleCnt="4"/>
      <dgm:spPr/>
    </dgm:pt>
    <dgm:pt modelId="{D9C4B48F-6312-4723-A368-030F50668F3C}" type="pres">
      <dgm:prSet presAssocID="{3E55CD40-F817-4AF3-9BE7-79203809936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B020A5-465D-4F28-BBEE-BE408C18EEF5}" type="presOf" srcId="{6A4CC6AE-B85C-4FD8-86CA-1B01386632F9}" destId="{D76F3F81-05BC-41CE-BF59-354A72414689}" srcOrd="0" destOrd="0" presId="urn:microsoft.com/office/officeart/2005/8/layout/vList4"/>
    <dgm:cxn modelId="{F78C869A-A54E-46DE-97DB-0AE109B7FFE6}" srcId="{6A4CC6AE-B85C-4FD8-86CA-1B01386632F9}" destId="{8EE84E4F-D100-447D-BB89-71A578AD0557}" srcOrd="0" destOrd="0" parTransId="{DA78B706-A289-47EF-B0A1-E84BB58351A8}" sibTransId="{BFC76C9A-B20C-4F3A-BA3C-F912694052FF}"/>
    <dgm:cxn modelId="{FC6F098F-A1F7-452E-B588-6C588F56D691}" type="presOf" srcId="{9FA3D12D-DF6A-4096-9847-903A7569A2AF}" destId="{44AF87C4-2C2C-47B1-94CB-D1D27D84D7B9}" srcOrd="0" destOrd="2" presId="urn:microsoft.com/office/officeart/2005/8/layout/vList4"/>
    <dgm:cxn modelId="{A26D4DF6-FD09-443F-961F-618278E5FB49}" type="presOf" srcId="{66199721-9269-46DE-8CC6-DCC6D5E18B75}" destId="{47CB9C88-46EC-4C2B-9AF9-7548DC858EF9}" srcOrd="1" destOrd="0" presId="urn:microsoft.com/office/officeart/2005/8/layout/vList4"/>
    <dgm:cxn modelId="{E488A246-E6A6-42C7-8592-7592BB364B33}" type="presOf" srcId="{3E55CD40-F817-4AF3-9BE7-792038099367}" destId="{D9C4B48F-6312-4723-A368-030F50668F3C}" srcOrd="1" destOrd="0" presId="urn:microsoft.com/office/officeart/2005/8/layout/vList4"/>
    <dgm:cxn modelId="{9B6B0EFB-D7F2-4B34-94B0-49C34D60E90F}" srcId="{66199721-9269-46DE-8CC6-DCC6D5E18B75}" destId="{7EEC6833-F0C9-4309-A417-A0D1653ADA72}" srcOrd="0" destOrd="0" parTransId="{95EBFC65-B01D-42EA-A011-614D9DDFC402}" sibTransId="{DD6D938D-BB92-415A-86ED-ABF544DC1656}"/>
    <dgm:cxn modelId="{7E26C250-913D-4A70-B003-1E21D476B983}" srcId="{3E55CD40-F817-4AF3-9BE7-792038099367}" destId="{AEDDBAC0-4F38-4E8B-A15D-486B8A93EF95}" srcOrd="1" destOrd="0" parTransId="{25D3143A-5FE6-4AE4-98E0-5941883F03D4}" sibTransId="{FB233CF0-C0D2-4DE2-8A61-2F853D5DF786}"/>
    <dgm:cxn modelId="{B4F0E794-C36C-4F29-B55D-C37878E4E034}" type="presOf" srcId="{8EE84E4F-D100-447D-BB89-71A578AD0557}" destId="{44AF87C4-2C2C-47B1-94CB-D1D27D84D7B9}" srcOrd="0" destOrd="0" presId="urn:microsoft.com/office/officeart/2005/8/layout/vList4"/>
    <dgm:cxn modelId="{32701A8B-F2A8-4C56-86F1-7B1C2644DAAE}" type="presOf" srcId="{7EEC6833-F0C9-4309-A417-A0D1653ADA72}" destId="{47CB9C88-46EC-4C2B-9AF9-7548DC858EF9}" srcOrd="1" destOrd="1" presId="urn:microsoft.com/office/officeart/2005/8/layout/vList4"/>
    <dgm:cxn modelId="{ACBFCCE5-FE5A-4786-B190-9E87654CDA7C}" type="presOf" srcId="{66199721-9269-46DE-8CC6-DCC6D5E18B75}" destId="{F77EA89F-FBD2-4319-B388-DE4648A09718}" srcOrd="0" destOrd="0" presId="urn:microsoft.com/office/officeart/2005/8/layout/vList4"/>
    <dgm:cxn modelId="{7A2A0A41-6AD9-47E6-B839-B4341F430C58}" type="presOf" srcId="{6CC0EDC4-5D3F-4AAD-8F35-FEBF70293D87}" destId="{0C658A6A-A45F-4316-9DC4-63A314489C79}" srcOrd="0" destOrd="0" presId="urn:microsoft.com/office/officeart/2005/8/layout/vList4"/>
    <dgm:cxn modelId="{5EC2A834-EA25-4FD7-93D3-0D6F36CABA17}" type="presOf" srcId="{8EE84E4F-D100-447D-BB89-71A578AD0557}" destId="{8E1D9E60-3298-4822-B1ED-D3A605363D3D}" srcOrd="1" destOrd="0" presId="urn:microsoft.com/office/officeart/2005/8/layout/vList4"/>
    <dgm:cxn modelId="{3655A6E7-A3AB-4A86-8ED2-9F828FA34EEA}" srcId="{3E55CD40-F817-4AF3-9BE7-792038099367}" destId="{DE123AF4-B8F3-426A-B242-5D5A83D3F5EB}" srcOrd="0" destOrd="0" parTransId="{EA9A4528-3FFF-434F-A928-434BD47989D5}" sibTransId="{1FA5EF38-731F-4636-85D1-5496CF5D0282}"/>
    <dgm:cxn modelId="{694F718A-E22C-4CE0-B089-7543F09039A9}" type="presOf" srcId="{3E55CD40-F817-4AF3-9BE7-792038099367}" destId="{C4C090C4-1262-4654-BBFB-B66265802ADF}" srcOrd="0" destOrd="0" presId="urn:microsoft.com/office/officeart/2005/8/layout/vList4"/>
    <dgm:cxn modelId="{059CF948-84D6-4DE5-AAB5-40BD01231B42}" srcId="{6CC0EDC4-5D3F-4AAD-8F35-FEBF70293D87}" destId="{0F8733A5-D234-42DD-925C-DE253AEDB7BE}" srcOrd="0" destOrd="0" parTransId="{7841A9CD-B48D-4E8A-B586-93C05F252B71}" sibTransId="{41A8E2D7-34EF-41DD-AE09-BC777358E21F}"/>
    <dgm:cxn modelId="{82E27968-BA8C-4178-93DF-5A791697C0E6}" type="presOf" srcId="{DE123AF4-B8F3-426A-B242-5D5A83D3F5EB}" destId="{C4C090C4-1262-4654-BBFB-B66265802ADF}" srcOrd="0" destOrd="1" presId="urn:microsoft.com/office/officeart/2005/8/layout/vList4"/>
    <dgm:cxn modelId="{074B0BD4-A867-449C-827D-776E7008F38D}" srcId="{6A4CC6AE-B85C-4FD8-86CA-1B01386632F9}" destId="{3E55CD40-F817-4AF3-9BE7-792038099367}" srcOrd="3" destOrd="0" parTransId="{8B548D16-7609-49F3-AA70-3BE294D96CD6}" sibTransId="{8A678762-9599-4DD2-8BA9-6B162ED7CA91}"/>
    <dgm:cxn modelId="{EF871B12-2722-4ECC-99FE-EB4EFAEDA877}" type="presOf" srcId="{DE123AF4-B8F3-426A-B242-5D5A83D3F5EB}" destId="{D9C4B48F-6312-4723-A368-030F50668F3C}" srcOrd="1" destOrd="1" presId="urn:microsoft.com/office/officeart/2005/8/layout/vList4"/>
    <dgm:cxn modelId="{EDB37BD1-04F3-4A62-8429-C8481CBB2C05}" type="presOf" srcId="{AEDDBAC0-4F38-4E8B-A15D-486B8A93EF95}" destId="{C4C090C4-1262-4654-BBFB-B66265802ADF}" srcOrd="0" destOrd="2" presId="urn:microsoft.com/office/officeart/2005/8/layout/vList4"/>
    <dgm:cxn modelId="{14457689-81EF-4812-A994-7EE254D5837E}" srcId="{66199721-9269-46DE-8CC6-DCC6D5E18B75}" destId="{399D69EB-5DD3-4BAC-AD31-A3355CC32C40}" srcOrd="1" destOrd="0" parTransId="{F420C894-5032-43B1-AEFD-5E26523ED353}" sibTransId="{017A352E-7E50-4038-BFC8-C550CDECFDF1}"/>
    <dgm:cxn modelId="{5BBB84F9-89D1-4242-A641-02C4451FF73E}" srcId="{6A4CC6AE-B85C-4FD8-86CA-1B01386632F9}" destId="{6CC0EDC4-5D3F-4AAD-8F35-FEBF70293D87}" srcOrd="1" destOrd="0" parTransId="{090A160F-2B8F-4B9C-88E4-94ED4E1BC7B0}" sibTransId="{47944EF2-F7E3-422B-97F2-5C5CC9296D9B}"/>
    <dgm:cxn modelId="{D9AFE061-5382-46C8-96C1-CB3E58FBD2A0}" type="presOf" srcId="{AEDDBAC0-4F38-4E8B-A15D-486B8A93EF95}" destId="{D9C4B48F-6312-4723-A368-030F50668F3C}" srcOrd="1" destOrd="2" presId="urn:microsoft.com/office/officeart/2005/8/layout/vList4"/>
    <dgm:cxn modelId="{53F511E7-73B9-4CA0-B1DD-68961EAE61CD}" type="presOf" srcId="{9FA3D12D-DF6A-4096-9847-903A7569A2AF}" destId="{8E1D9E60-3298-4822-B1ED-D3A605363D3D}" srcOrd="1" destOrd="2" presId="urn:microsoft.com/office/officeart/2005/8/layout/vList4"/>
    <dgm:cxn modelId="{EDD50F91-9908-4C14-B540-14CB16CAA9B1}" type="presOf" srcId="{71E052FF-29BD-48F3-85A3-6BA15B4961C9}" destId="{8E1D9E60-3298-4822-B1ED-D3A605363D3D}" srcOrd="1" destOrd="1" presId="urn:microsoft.com/office/officeart/2005/8/layout/vList4"/>
    <dgm:cxn modelId="{A0F556BE-833D-4088-8FE4-9072448656CA}" type="presOf" srcId="{71E052FF-29BD-48F3-85A3-6BA15B4961C9}" destId="{44AF87C4-2C2C-47B1-94CB-D1D27D84D7B9}" srcOrd="0" destOrd="1" presId="urn:microsoft.com/office/officeart/2005/8/layout/vList4"/>
    <dgm:cxn modelId="{DE129E91-C7D3-474F-9CA0-2CBDDFEB5478}" srcId="{8EE84E4F-D100-447D-BB89-71A578AD0557}" destId="{71E052FF-29BD-48F3-85A3-6BA15B4961C9}" srcOrd="0" destOrd="0" parTransId="{C9143417-3A27-4AF6-BA22-280E7A956DDF}" sibTransId="{99260A1D-5F74-487A-A5FB-C3A0CFCF2604}"/>
    <dgm:cxn modelId="{687DC74D-9102-44E8-B29A-4A77EEE71956}" type="presOf" srcId="{0F8733A5-D234-42DD-925C-DE253AEDB7BE}" destId="{9A829AD4-05C8-4E89-9068-439A29BE65C0}" srcOrd="1" destOrd="1" presId="urn:microsoft.com/office/officeart/2005/8/layout/vList4"/>
    <dgm:cxn modelId="{EF9320D7-86D7-40D8-954A-B45FE060E960}" type="presOf" srcId="{7EEC6833-F0C9-4309-A417-A0D1653ADA72}" destId="{F77EA89F-FBD2-4319-B388-DE4648A09718}" srcOrd="0" destOrd="1" presId="urn:microsoft.com/office/officeart/2005/8/layout/vList4"/>
    <dgm:cxn modelId="{E6753809-B1A2-40F7-B43A-3C9E571A8065}" type="presOf" srcId="{6CC0EDC4-5D3F-4AAD-8F35-FEBF70293D87}" destId="{9A829AD4-05C8-4E89-9068-439A29BE65C0}" srcOrd="1" destOrd="0" presId="urn:microsoft.com/office/officeart/2005/8/layout/vList4"/>
    <dgm:cxn modelId="{ADE7C2ED-7305-45DF-8263-9291FCC2CFC4}" srcId="{8EE84E4F-D100-447D-BB89-71A578AD0557}" destId="{9FA3D12D-DF6A-4096-9847-903A7569A2AF}" srcOrd="1" destOrd="0" parTransId="{3AE43502-14FB-4B74-9F92-9C8F630E81D1}" sibTransId="{827C0608-1B48-428E-B7E1-6E0FC7407F02}"/>
    <dgm:cxn modelId="{EE73EC33-BBD2-4789-976F-A2EAB048027C}" srcId="{6A4CC6AE-B85C-4FD8-86CA-1B01386632F9}" destId="{66199721-9269-46DE-8CC6-DCC6D5E18B75}" srcOrd="2" destOrd="0" parTransId="{B1AC7ACB-1EF4-482A-8B9C-BA3233A65F86}" sibTransId="{58D37C4E-E5DF-4A38-A553-2847DBB07E0F}"/>
    <dgm:cxn modelId="{11DAC8C1-A170-47A4-B0E2-DB5F03E8CA1D}" type="presOf" srcId="{0F8733A5-D234-42DD-925C-DE253AEDB7BE}" destId="{0C658A6A-A45F-4316-9DC4-63A314489C79}" srcOrd="0" destOrd="1" presId="urn:microsoft.com/office/officeart/2005/8/layout/vList4"/>
    <dgm:cxn modelId="{11C4C684-35C2-4F3C-9BB1-DE4EE048E715}" type="presOf" srcId="{399D69EB-5DD3-4BAC-AD31-A3355CC32C40}" destId="{47CB9C88-46EC-4C2B-9AF9-7548DC858EF9}" srcOrd="1" destOrd="2" presId="urn:microsoft.com/office/officeart/2005/8/layout/vList4"/>
    <dgm:cxn modelId="{AE43FA70-9C94-4F64-A6AC-DD1D3450EDE6}" type="presOf" srcId="{399D69EB-5DD3-4BAC-AD31-A3355CC32C40}" destId="{F77EA89F-FBD2-4319-B388-DE4648A09718}" srcOrd="0" destOrd="2" presId="urn:microsoft.com/office/officeart/2005/8/layout/vList4"/>
    <dgm:cxn modelId="{375952D9-AA20-4B52-9AF7-2C2CAD8801D6}" type="presParOf" srcId="{D76F3F81-05BC-41CE-BF59-354A72414689}" destId="{5CBCDEE5-621B-4126-BB67-CAC0CAAE2AC7}" srcOrd="0" destOrd="0" presId="urn:microsoft.com/office/officeart/2005/8/layout/vList4"/>
    <dgm:cxn modelId="{E3C796F7-4C01-4AD2-A5DC-5254DF1142B6}" type="presParOf" srcId="{5CBCDEE5-621B-4126-BB67-CAC0CAAE2AC7}" destId="{44AF87C4-2C2C-47B1-94CB-D1D27D84D7B9}" srcOrd="0" destOrd="0" presId="urn:microsoft.com/office/officeart/2005/8/layout/vList4"/>
    <dgm:cxn modelId="{BB316B1F-C85F-4A6A-8F2E-0877909E568A}" type="presParOf" srcId="{5CBCDEE5-621B-4126-BB67-CAC0CAAE2AC7}" destId="{508F2379-2B27-4137-B3EB-7E4F717DD52A}" srcOrd="1" destOrd="0" presId="urn:microsoft.com/office/officeart/2005/8/layout/vList4"/>
    <dgm:cxn modelId="{605DDE1F-F819-410D-B246-9EFA4BC3A48B}" type="presParOf" srcId="{5CBCDEE5-621B-4126-BB67-CAC0CAAE2AC7}" destId="{8E1D9E60-3298-4822-B1ED-D3A605363D3D}" srcOrd="2" destOrd="0" presId="urn:microsoft.com/office/officeart/2005/8/layout/vList4"/>
    <dgm:cxn modelId="{9A012E34-36C8-428A-8F27-CCFBA888F450}" type="presParOf" srcId="{D76F3F81-05BC-41CE-BF59-354A72414689}" destId="{3A14C72B-CD27-4619-B6C4-75F1D5276BA8}" srcOrd="1" destOrd="0" presId="urn:microsoft.com/office/officeart/2005/8/layout/vList4"/>
    <dgm:cxn modelId="{90782B62-8B96-437F-84A4-4BEEBED11285}" type="presParOf" srcId="{D76F3F81-05BC-41CE-BF59-354A72414689}" destId="{D90CA409-95FA-4B65-9C57-4C2798E4AA35}" srcOrd="2" destOrd="0" presId="urn:microsoft.com/office/officeart/2005/8/layout/vList4"/>
    <dgm:cxn modelId="{292C3DF1-B1C5-4143-A996-8643A22E3FA0}" type="presParOf" srcId="{D90CA409-95FA-4B65-9C57-4C2798E4AA35}" destId="{0C658A6A-A45F-4316-9DC4-63A314489C79}" srcOrd="0" destOrd="0" presId="urn:microsoft.com/office/officeart/2005/8/layout/vList4"/>
    <dgm:cxn modelId="{C2F5E795-D99F-441C-AA14-E69EF59D7059}" type="presParOf" srcId="{D90CA409-95FA-4B65-9C57-4C2798E4AA35}" destId="{3D22CFD0-08E8-4A25-82F2-D4A7DEA14326}" srcOrd="1" destOrd="0" presId="urn:microsoft.com/office/officeart/2005/8/layout/vList4"/>
    <dgm:cxn modelId="{4F2E25D9-D586-4A6C-981E-E338DA5CBDA7}" type="presParOf" srcId="{D90CA409-95FA-4B65-9C57-4C2798E4AA35}" destId="{9A829AD4-05C8-4E89-9068-439A29BE65C0}" srcOrd="2" destOrd="0" presId="urn:microsoft.com/office/officeart/2005/8/layout/vList4"/>
    <dgm:cxn modelId="{FB4FAA5C-55F4-43BA-893A-6DC51268685A}" type="presParOf" srcId="{D76F3F81-05BC-41CE-BF59-354A72414689}" destId="{6BE12B87-D7BB-48A0-8466-79AF3BE41C49}" srcOrd="3" destOrd="0" presId="urn:microsoft.com/office/officeart/2005/8/layout/vList4"/>
    <dgm:cxn modelId="{CEB7A326-5852-45B9-B69D-F91A50E4FCA9}" type="presParOf" srcId="{D76F3F81-05BC-41CE-BF59-354A72414689}" destId="{7E627641-A7B2-49CC-8769-6E3DCCF452FE}" srcOrd="4" destOrd="0" presId="urn:microsoft.com/office/officeart/2005/8/layout/vList4"/>
    <dgm:cxn modelId="{C25D5BE5-4CCE-41D9-A111-DDBC9B7162CE}" type="presParOf" srcId="{7E627641-A7B2-49CC-8769-6E3DCCF452FE}" destId="{F77EA89F-FBD2-4319-B388-DE4648A09718}" srcOrd="0" destOrd="0" presId="urn:microsoft.com/office/officeart/2005/8/layout/vList4"/>
    <dgm:cxn modelId="{07EF4BD8-01E9-4C22-9D19-BA221DCFCF04}" type="presParOf" srcId="{7E627641-A7B2-49CC-8769-6E3DCCF452FE}" destId="{2D0604FA-EDE1-450A-9E5C-37275A6BBB72}" srcOrd="1" destOrd="0" presId="urn:microsoft.com/office/officeart/2005/8/layout/vList4"/>
    <dgm:cxn modelId="{0CA4A6D9-56B9-428C-9F35-371839EB8D77}" type="presParOf" srcId="{7E627641-A7B2-49CC-8769-6E3DCCF452FE}" destId="{47CB9C88-46EC-4C2B-9AF9-7548DC858EF9}" srcOrd="2" destOrd="0" presId="urn:microsoft.com/office/officeart/2005/8/layout/vList4"/>
    <dgm:cxn modelId="{29AFC79D-2650-4FE3-AF18-4FBD04237639}" type="presParOf" srcId="{D76F3F81-05BC-41CE-BF59-354A72414689}" destId="{33C43B49-1249-4581-A858-CBAF9CF952B8}" srcOrd="5" destOrd="0" presId="urn:microsoft.com/office/officeart/2005/8/layout/vList4"/>
    <dgm:cxn modelId="{868053EC-0B9E-43DE-8014-96748384F4F8}" type="presParOf" srcId="{D76F3F81-05BC-41CE-BF59-354A72414689}" destId="{91849B41-7491-4459-A6EE-1DC94D28773E}" srcOrd="6" destOrd="0" presId="urn:microsoft.com/office/officeart/2005/8/layout/vList4"/>
    <dgm:cxn modelId="{7193AA05-E651-44B4-91C0-393422EE9819}" type="presParOf" srcId="{91849B41-7491-4459-A6EE-1DC94D28773E}" destId="{C4C090C4-1262-4654-BBFB-B66265802ADF}" srcOrd="0" destOrd="0" presId="urn:microsoft.com/office/officeart/2005/8/layout/vList4"/>
    <dgm:cxn modelId="{B0C0D41C-A095-4473-A31F-4670B0BFA0D4}" type="presParOf" srcId="{91849B41-7491-4459-A6EE-1DC94D28773E}" destId="{0284A26F-1E22-4075-B8F5-7B735B5B5AEE}" srcOrd="1" destOrd="0" presId="urn:microsoft.com/office/officeart/2005/8/layout/vList4"/>
    <dgm:cxn modelId="{0A1BB20C-2BCC-4016-B25A-2C1EB8B75264}" type="presParOf" srcId="{91849B41-7491-4459-A6EE-1DC94D28773E}" destId="{D9C4B48F-6312-4723-A368-030F50668F3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CC6AE-B85C-4FD8-86CA-1B01386632F9}" type="doc">
      <dgm:prSet loTypeId="urn:microsoft.com/office/officeart/2005/8/layout/vList4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2517D8E-FA8A-4B27-ABC5-A4D955E42243}">
      <dgm:prSet phldrT="[Text]"/>
      <dgm:spPr/>
      <dgm:t>
        <a:bodyPr/>
        <a:lstStyle/>
        <a:p>
          <a:r>
            <a:rPr lang="en-GB"/>
            <a:t>Develop a digital story to summarise a topic.</a:t>
          </a:r>
        </a:p>
      </dgm:t>
    </dgm:pt>
    <dgm:pt modelId="{BB33A10E-A255-42F5-8888-BB9B73E97B7E}" type="sibTrans" cxnId="{39DCDCA6-BB5E-42FA-B0CC-1C7DCA3ED412}">
      <dgm:prSet/>
      <dgm:spPr/>
      <dgm:t>
        <a:bodyPr/>
        <a:lstStyle/>
        <a:p>
          <a:endParaRPr lang="en-GB"/>
        </a:p>
      </dgm:t>
    </dgm:pt>
    <dgm:pt modelId="{8A5D246B-863B-4F42-9A2E-3D8FDE83B356}" type="parTrans" cxnId="{39DCDCA6-BB5E-42FA-B0CC-1C7DCA3ED412}">
      <dgm:prSet/>
      <dgm:spPr/>
      <dgm:t>
        <a:bodyPr/>
        <a:lstStyle/>
        <a:p>
          <a:endParaRPr lang="en-GB"/>
        </a:p>
      </dgm:t>
    </dgm:pt>
    <dgm:pt modelId="{0BBB893E-B456-45D0-9975-09B736EB5C67}">
      <dgm:prSet phldrT="[Text]"/>
      <dgm:spPr/>
      <dgm:t>
        <a:bodyPr/>
        <a:lstStyle/>
        <a:p>
          <a:r>
            <a:rPr lang="en-GB"/>
            <a:t>Create a digital story based on a scenario of a workplace situation and how to deal with customers /clients</a:t>
          </a:r>
        </a:p>
      </dgm:t>
    </dgm:pt>
    <dgm:pt modelId="{C98B29C5-AE11-4207-897A-43202E79EE8A}">
      <dgm:prSet phldrT="[Text]"/>
      <dgm:spPr/>
      <dgm:t>
        <a:bodyPr/>
        <a:lstStyle/>
        <a:p>
          <a:r>
            <a:rPr lang="en-GB"/>
            <a:t>Digital story</a:t>
          </a:r>
        </a:p>
      </dgm:t>
    </dgm:pt>
    <dgm:pt modelId="{AD4B3BE9-A1BF-4AD7-BBD1-6FAFB9A2F977}" type="sibTrans" cxnId="{3AE7D916-C2F8-4313-B580-F8333D99282D}">
      <dgm:prSet/>
      <dgm:spPr/>
      <dgm:t>
        <a:bodyPr/>
        <a:lstStyle/>
        <a:p>
          <a:endParaRPr lang="en-GB"/>
        </a:p>
      </dgm:t>
    </dgm:pt>
    <dgm:pt modelId="{7B6455A9-398D-45EE-8690-0C3935EC4473}" type="parTrans" cxnId="{3AE7D916-C2F8-4313-B580-F8333D99282D}">
      <dgm:prSet/>
      <dgm:spPr/>
      <dgm:t>
        <a:bodyPr/>
        <a:lstStyle/>
        <a:p>
          <a:endParaRPr lang="en-GB"/>
        </a:p>
      </dgm:t>
    </dgm:pt>
    <dgm:pt modelId="{31C02FA8-D548-429E-BDBF-7249E5E6D031}" type="sibTrans" cxnId="{36B6573D-3D82-4614-A427-8323DC50C75F}">
      <dgm:prSet/>
      <dgm:spPr/>
      <dgm:t>
        <a:bodyPr/>
        <a:lstStyle/>
        <a:p>
          <a:endParaRPr lang="en-GB"/>
        </a:p>
      </dgm:t>
    </dgm:pt>
    <dgm:pt modelId="{AF4042BA-B214-4EB7-8D4F-B60E71B48D05}" type="parTrans" cxnId="{36B6573D-3D82-4614-A427-8323DC50C75F}">
      <dgm:prSet/>
      <dgm:spPr/>
      <dgm:t>
        <a:bodyPr/>
        <a:lstStyle/>
        <a:p>
          <a:endParaRPr lang="en-GB"/>
        </a:p>
      </dgm:t>
    </dgm:pt>
    <dgm:pt modelId="{B9A7AF83-A734-4414-BE95-D26EBCFC6CC4}">
      <dgm:prSet phldrT="[Text]"/>
      <dgm:spPr/>
      <dgm:t>
        <a:bodyPr/>
        <a:lstStyle/>
        <a:p>
          <a:r>
            <a:rPr lang="en-GB"/>
            <a:t>Each participant posts a resource they have found useful and summarises why</a:t>
          </a:r>
        </a:p>
      </dgm:t>
    </dgm:pt>
    <dgm:pt modelId="{1C87C10D-41A7-4D14-85BE-EC149B19C40D}">
      <dgm:prSet phldrT="[Text]"/>
      <dgm:spPr/>
      <dgm:t>
        <a:bodyPr/>
        <a:lstStyle/>
        <a:p>
          <a:r>
            <a:rPr lang="en-GB"/>
            <a:t>Use a wiki to collect resources / research</a:t>
          </a:r>
        </a:p>
      </dgm:t>
    </dgm:pt>
    <dgm:pt modelId="{28D0A511-1DE0-40B5-9B3F-BECFBEC86F7B}">
      <dgm:prSet phldrT="[Text]"/>
      <dgm:spPr/>
      <dgm:t>
        <a:bodyPr/>
        <a:lstStyle/>
        <a:p>
          <a:r>
            <a:rPr lang="en-GB"/>
            <a:t>Knowledge base</a:t>
          </a:r>
        </a:p>
      </dgm:t>
    </dgm:pt>
    <dgm:pt modelId="{5D1533A7-9596-4CFD-BFA1-8AE173E12180}" type="sibTrans" cxnId="{C399A289-E73D-4133-9354-4359BA4C8DE5}">
      <dgm:prSet/>
      <dgm:spPr/>
      <dgm:t>
        <a:bodyPr/>
        <a:lstStyle/>
        <a:p>
          <a:endParaRPr lang="en-GB"/>
        </a:p>
      </dgm:t>
    </dgm:pt>
    <dgm:pt modelId="{19851199-8875-4009-8138-BC112BC9E654}" type="parTrans" cxnId="{C399A289-E73D-4133-9354-4359BA4C8DE5}">
      <dgm:prSet/>
      <dgm:spPr/>
      <dgm:t>
        <a:bodyPr/>
        <a:lstStyle/>
        <a:p>
          <a:endParaRPr lang="en-GB"/>
        </a:p>
      </dgm:t>
    </dgm:pt>
    <dgm:pt modelId="{1F0BB112-8834-4985-B7BE-B784EAEEB87B}" type="sibTrans" cxnId="{32D261C4-BFD2-4795-AFE6-AC7CC366D250}">
      <dgm:prSet/>
      <dgm:spPr/>
      <dgm:t>
        <a:bodyPr/>
        <a:lstStyle/>
        <a:p>
          <a:endParaRPr lang="en-GB"/>
        </a:p>
      </dgm:t>
    </dgm:pt>
    <dgm:pt modelId="{6400F426-3B4F-433B-B158-3B6A5DF70070}" type="parTrans" cxnId="{32D261C4-BFD2-4795-AFE6-AC7CC366D250}">
      <dgm:prSet/>
      <dgm:spPr/>
      <dgm:t>
        <a:bodyPr/>
        <a:lstStyle/>
        <a:p>
          <a:endParaRPr lang="en-GB"/>
        </a:p>
      </dgm:t>
    </dgm:pt>
    <dgm:pt modelId="{9B346544-385D-4995-BEDF-A90D8701CB8E}" type="sibTrans" cxnId="{C82886BB-62E7-4A56-A81A-BB371BB51AF8}">
      <dgm:prSet/>
      <dgm:spPr/>
      <dgm:t>
        <a:bodyPr/>
        <a:lstStyle/>
        <a:p>
          <a:endParaRPr lang="en-GB"/>
        </a:p>
      </dgm:t>
    </dgm:pt>
    <dgm:pt modelId="{A9103A5E-DB34-4B78-BAEC-EAEB294B045C}" type="parTrans" cxnId="{C82886BB-62E7-4A56-A81A-BB371BB51AF8}">
      <dgm:prSet/>
      <dgm:spPr/>
      <dgm:t>
        <a:bodyPr/>
        <a:lstStyle/>
        <a:p>
          <a:endParaRPr lang="en-GB"/>
        </a:p>
      </dgm:t>
    </dgm:pt>
    <dgm:pt modelId="{CD3CBB38-808A-4651-A73B-F68346FAAB57}">
      <dgm:prSet phldrT="[Text]"/>
      <dgm:spPr/>
      <dgm:t>
        <a:bodyPr/>
        <a:lstStyle/>
        <a:p>
          <a:r>
            <a:rPr lang="en-GB"/>
            <a:t>Follow with group discussion on reasons for response</a:t>
          </a:r>
        </a:p>
      </dgm:t>
    </dgm:pt>
    <dgm:pt modelId="{B4D9B590-AD00-4885-9268-7099C4563194}">
      <dgm:prSet phldrT="[Text]"/>
      <dgm:spPr/>
      <dgm:t>
        <a:bodyPr/>
        <a:lstStyle/>
        <a:p>
          <a:r>
            <a:rPr lang="en-GB"/>
            <a:t>For example, conflicting ideas presented and a poll is taken</a:t>
          </a:r>
        </a:p>
      </dgm:t>
    </dgm:pt>
    <dgm:pt modelId="{7C472C17-DDFC-4598-AE55-57A143BEEF95}">
      <dgm:prSet phldrT="[Text]"/>
      <dgm:spPr/>
      <dgm:t>
        <a:bodyPr/>
        <a:lstStyle/>
        <a:p>
          <a:r>
            <a:rPr lang="en-GB"/>
            <a:t>Polls</a:t>
          </a:r>
        </a:p>
      </dgm:t>
    </dgm:pt>
    <dgm:pt modelId="{8DEC556D-F967-44E4-8075-4CCF25012A11}" type="sibTrans" cxnId="{CD8E1F32-F4DE-4A61-8865-BD119AA236A8}">
      <dgm:prSet/>
      <dgm:spPr/>
      <dgm:t>
        <a:bodyPr/>
        <a:lstStyle/>
        <a:p>
          <a:endParaRPr lang="en-GB"/>
        </a:p>
      </dgm:t>
    </dgm:pt>
    <dgm:pt modelId="{885FD2D5-6CE1-4E7D-A8D0-B5833EA30373}" type="parTrans" cxnId="{CD8E1F32-F4DE-4A61-8865-BD119AA236A8}">
      <dgm:prSet/>
      <dgm:spPr/>
      <dgm:t>
        <a:bodyPr/>
        <a:lstStyle/>
        <a:p>
          <a:endParaRPr lang="en-GB"/>
        </a:p>
      </dgm:t>
    </dgm:pt>
    <dgm:pt modelId="{13A410C6-903B-439E-B76C-F46927F12777}" type="sibTrans" cxnId="{EE5E51CE-937A-4FBD-B35D-DED91D3F135B}">
      <dgm:prSet/>
      <dgm:spPr/>
      <dgm:t>
        <a:bodyPr/>
        <a:lstStyle/>
        <a:p>
          <a:endParaRPr lang="en-GB"/>
        </a:p>
      </dgm:t>
    </dgm:pt>
    <dgm:pt modelId="{3CFD364A-E74B-441C-905B-E9B5BD3D9B12}" type="parTrans" cxnId="{EE5E51CE-937A-4FBD-B35D-DED91D3F135B}">
      <dgm:prSet/>
      <dgm:spPr/>
      <dgm:t>
        <a:bodyPr/>
        <a:lstStyle/>
        <a:p>
          <a:endParaRPr lang="en-GB"/>
        </a:p>
      </dgm:t>
    </dgm:pt>
    <dgm:pt modelId="{70EDC2AA-1BCC-4C1A-BB56-A5DE5C4F23A1}" type="sibTrans" cxnId="{2DEB24B5-2061-4A45-9CBE-0E65086F3540}">
      <dgm:prSet/>
      <dgm:spPr/>
      <dgm:t>
        <a:bodyPr/>
        <a:lstStyle/>
        <a:p>
          <a:endParaRPr lang="en-GB"/>
        </a:p>
      </dgm:t>
    </dgm:pt>
    <dgm:pt modelId="{768DCD09-A3DE-46E1-B52D-3A505BD9859E}" type="parTrans" cxnId="{2DEB24B5-2061-4A45-9CBE-0E65086F3540}">
      <dgm:prSet/>
      <dgm:spPr/>
      <dgm:t>
        <a:bodyPr/>
        <a:lstStyle/>
        <a:p>
          <a:endParaRPr lang="en-GB"/>
        </a:p>
      </dgm:t>
    </dgm:pt>
    <dgm:pt modelId="{D76F3F81-05BC-41CE-BF59-354A72414689}" type="pres">
      <dgm:prSet presAssocID="{6A4CC6AE-B85C-4FD8-86CA-1B01386632F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82FEF-7711-4D90-90B0-6F780AA4B90B}" type="pres">
      <dgm:prSet presAssocID="{7C472C17-DDFC-4598-AE55-57A143BEEF95}" presName="comp" presStyleCnt="0"/>
      <dgm:spPr/>
    </dgm:pt>
    <dgm:pt modelId="{0FD84D48-911B-4E48-912B-B73BACE5A798}" type="pres">
      <dgm:prSet presAssocID="{7C472C17-DDFC-4598-AE55-57A143BEEF95}" presName="box" presStyleLbl="node1" presStyleIdx="0" presStyleCnt="3"/>
      <dgm:spPr/>
      <dgm:t>
        <a:bodyPr/>
        <a:lstStyle/>
        <a:p>
          <a:endParaRPr lang="en-US"/>
        </a:p>
      </dgm:t>
    </dgm:pt>
    <dgm:pt modelId="{06E62980-83E5-4B10-AAFC-51FF8275EB23}" type="pres">
      <dgm:prSet presAssocID="{7C472C17-DDFC-4598-AE55-57A143BEEF95}" presName="img" presStyleLbl="fgImgPlace1" presStyleIdx="0" presStyleCnt="3"/>
      <dgm:spPr/>
    </dgm:pt>
    <dgm:pt modelId="{D5A5CBC2-2584-4F38-B4F7-77DE2401DFE8}" type="pres">
      <dgm:prSet presAssocID="{7C472C17-DDFC-4598-AE55-57A143BEEF9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2DD89-7C8B-4495-803D-9308156A5237}" type="pres">
      <dgm:prSet presAssocID="{8DEC556D-F967-44E4-8075-4CCF25012A11}" presName="spacer" presStyleCnt="0"/>
      <dgm:spPr/>
    </dgm:pt>
    <dgm:pt modelId="{97146BE9-9351-4C7F-9AB5-85F2A314CBC4}" type="pres">
      <dgm:prSet presAssocID="{28D0A511-1DE0-40B5-9B3F-BECFBEC86F7B}" presName="comp" presStyleCnt="0"/>
      <dgm:spPr/>
    </dgm:pt>
    <dgm:pt modelId="{1F8FE416-4FFC-4AF4-851F-780F4ED3B22C}" type="pres">
      <dgm:prSet presAssocID="{28D0A511-1DE0-40B5-9B3F-BECFBEC86F7B}" presName="box" presStyleLbl="node1" presStyleIdx="1" presStyleCnt="3"/>
      <dgm:spPr/>
      <dgm:t>
        <a:bodyPr/>
        <a:lstStyle/>
        <a:p>
          <a:endParaRPr lang="en-US"/>
        </a:p>
      </dgm:t>
    </dgm:pt>
    <dgm:pt modelId="{A36095C9-DCE1-42D0-B515-CB8F236412E8}" type="pres">
      <dgm:prSet presAssocID="{28D0A511-1DE0-40B5-9B3F-BECFBEC86F7B}" presName="img" presStyleLbl="fgImgPlace1" presStyleIdx="1" presStyleCnt="3"/>
      <dgm:spPr/>
    </dgm:pt>
    <dgm:pt modelId="{60B3CB1C-D68A-4040-80E1-28944758CD5C}" type="pres">
      <dgm:prSet presAssocID="{28D0A511-1DE0-40B5-9B3F-BECFBEC86F7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F5471-85F0-4F4C-9AD6-C6F27895FF40}" type="pres">
      <dgm:prSet presAssocID="{5D1533A7-9596-4CFD-BFA1-8AE173E12180}" presName="spacer" presStyleCnt="0"/>
      <dgm:spPr/>
    </dgm:pt>
    <dgm:pt modelId="{C3A5D9AB-E0FB-4CB6-8890-F40A60B32922}" type="pres">
      <dgm:prSet presAssocID="{C98B29C5-AE11-4207-897A-43202E79EE8A}" presName="comp" presStyleCnt="0"/>
      <dgm:spPr/>
    </dgm:pt>
    <dgm:pt modelId="{8257FD9F-3024-4F0C-8707-2C67657A8524}" type="pres">
      <dgm:prSet presAssocID="{C98B29C5-AE11-4207-897A-43202E79EE8A}" presName="box" presStyleLbl="node1" presStyleIdx="2" presStyleCnt="3"/>
      <dgm:spPr/>
      <dgm:t>
        <a:bodyPr/>
        <a:lstStyle/>
        <a:p>
          <a:endParaRPr lang="en-US"/>
        </a:p>
      </dgm:t>
    </dgm:pt>
    <dgm:pt modelId="{E73617BB-A63D-4199-9DBA-A6787290C4DB}" type="pres">
      <dgm:prSet presAssocID="{C98B29C5-AE11-4207-897A-43202E79EE8A}" presName="img" presStyleLbl="fgImgPlace1" presStyleIdx="2" presStyleCnt="3"/>
      <dgm:spPr/>
    </dgm:pt>
    <dgm:pt modelId="{6E5C7EFB-F095-459B-BBD3-BC1247DFD7DC}" type="pres">
      <dgm:prSet presAssocID="{C98B29C5-AE11-4207-897A-43202E79EE8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479C6C-9590-4B5E-95BC-66E2E148AC76}" type="presOf" srcId="{0BBB893E-B456-45D0-9975-09B736EB5C67}" destId="{6E5C7EFB-F095-459B-BBD3-BC1247DFD7DC}" srcOrd="1" destOrd="1" presId="urn:microsoft.com/office/officeart/2005/8/layout/vList4"/>
    <dgm:cxn modelId="{2DEB24B5-2061-4A45-9CBE-0E65086F3540}" srcId="{7C472C17-DDFC-4598-AE55-57A143BEEF95}" destId="{B4D9B590-AD00-4885-9268-7099C4563194}" srcOrd="0" destOrd="0" parTransId="{768DCD09-A3DE-46E1-B52D-3A505BD9859E}" sibTransId="{70EDC2AA-1BCC-4C1A-BB56-A5DE5C4F23A1}"/>
    <dgm:cxn modelId="{3AE7D916-C2F8-4313-B580-F8333D99282D}" srcId="{6A4CC6AE-B85C-4FD8-86CA-1B01386632F9}" destId="{C98B29C5-AE11-4207-897A-43202E79EE8A}" srcOrd="2" destOrd="0" parTransId="{7B6455A9-398D-45EE-8690-0C3935EC4473}" sibTransId="{AD4B3BE9-A1BF-4AD7-BBD1-6FAFB9A2F977}"/>
    <dgm:cxn modelId="{E3CFEEDF-7562-41AC-80FA-2C50EC23E124}" type="presOf" srcId="{F2517D8E-FA8A-4B27-ABC5-A4D955E42243}" destId="{8257FD9F-3024-4F0C-8707-2C67657A8524}" srcOrd="0" destOrd="2" presId="urn:microsoft.com/office/officeart/2005/8/layout/vList4"/>
    <dgm:cxn modelId="{62700285-DDB3-4065-8173-AEAE856C0FAF}" type="presOf" srcId="{28D0A511-1DE0-40B5-9B3F-BECFBEC86F7B}" destId="{1F8FE416-4FFC-4AF4-851F-780F4ED3B22C}" srcOrd="0" destOrd="0" presId="urn:microsoft.com/office/officeart/2005/8/layout/vList4"/>
    <dgm:cxn modelId="{9F2BD49D-0E66-495F-B1DB-DC13C8D8E32F}" type="presOf" srcId="{28D0A511-1DE0-40B5-9B3F-BECFBEC86F7B}" destId="{60B3CB1C-D68A-4040-80E1-28944758CD5C}" srcOrd="1" destOrd="0" presId="urn:microsoft.com/office/officeart/2005/8/layout/vList4"/>
    <dgm:cxn modelId="{47B3164D-9B59-4986-8B86-2FAE199FA46A}" type="presOf" srcId="{C98B29C5-AE11-4207-897A-43202E79EE8A}" destId="{8257FD9F-3024-4F0C-8707-2C67657A8524}" srcOrd="0" destOrd="0" presId="urn:microsoft.com/office/officeart/2005/8/layout/vList4"/>
    <dgm:cxn modelId="{36B6573D-3D82-4614-A427-8323DC50C75F}" srcId="{C98B29C5-AE11-4207-897A-43202E79EE8A}" destId="{0BBB893E-B456-45D0-9975-09B736EB5C67}" srcOrd="0" destOrd="0" parTransId="{AF4042BA-B214-4EB7-8D4F-B60E71B48D05}" sibTransId="{31C02FA8-D548-429E-BDBF-7249E5E6D031}"/>
    <dgm:cxn modelId="{32D261C4-BFD2-4795-AFE6-AC7CC366D250}" srcId="{28D0A511-1DE0-40B5-9B3F-BECFBEC86F7B}" destId="{B9A7AF83-A734-4414-BE95-D26EBCFC6CC4}" srcOrd="1" destOrd="0" parTransId="{6400F426-3B4F-433B-B158-3B6A5DF70070}" sibTransId="{1F0BB112-8834-4985-B7BE-B784EAEEB87B}"/>
    <dgm:cxn modelId="{CC08B3A5-6512-48D7-8EDA-310611C13DCE}" type="presOf" srcId="{7C472C17-DDFC-4598-AE55-57A143BEEF95}" destId="{0FD84D48-911B-4E48-912B-B73BACE5A798}" srcOrd="0" destOrd="0" presId="urn:microsoft.com/office/officeart/2005/8/layout/vList4"/>
    <dgm:cxn modelId="{AF47AD65-F5AB-42DD-9496-8EEB5262EAB2}" type="presOf" srcId="{B9A7AF83-A734-4414-BE95-D26EBCFC6CC4}" destId="{1F8FE416-4FFC-4AF4-851F-780F4ED3B22C}" srcOrd="0" destOrd="2" presId="urn:microsoft.com/office/officeart/2005/8/layout/vList4"/>
    <dgm:cxn modelId="{ED707B76-48D1-401E-83D0-0474C5D9E709}" type="presOf" srcId="{F2517D8E-FA8A-4B27-ABC5-A4D955E42243}" destId="{6E5C7EFB-F095-459B-BBD3-BC1247DFD7DC}" srcOrd="1" destOrd="2" presId="urn:microsoft.com/office/officeart/2005/8/layout/vList4"/>
    <dgm:cxn modelId="{0B8B464A-62C2-461E-8C97-D3B883C2F227}" type="presOf" srcId="{1C87C10D-41A7-4D14-85BE-EC149B19C40D}" destId="{1F8FE416-4FFC-4AF4-851F-780F4ED3B22C}" srcOrd="0" destOrd="1" presId="urn:microsoft.com/office/officeart/2005/8/layout/vList4"/>
    <dgm:cxn modelId="{EE5E51CE-937A-4FBD-B35D-DED91D3F135B}" srcId="{7C472C17-DDFC-4598-AE55-57A143BEEF95}" destId="{CD3CBB38-808A-4651-A73B-F68346FAAB57}" srcOrd="1" destOrd="0" parTransId="{3CFD364A-E74B-441C-905B-E9B5BD3D9B12}" sibTransId="{13A410C6-903B-439E-B76C-F46927F12777}"/>
    <dgm:cxn modelId="{39DCDCA6-BB5E-42FA-B0CC-1C7DCA3ED412}" srcId="{C98B29C5-AE11-4207-897A-43202E79EE8A}" destId="{F2517D8E-FA8A-4B27-ABC5-A4D955E42243}" srcOrd="1" destOrd="0" parTransId="{8A5D246B-863B-4F42-9A2E-3D8FDE83B356}" sibTransId="{BB33A10E-A255-42F5-8888-BB9B73E97B7E}"/>
    <dgm:cxn modelId="{1D665F24-3349-47C1-9067-5B2F591C2FAC}" type="presOf" srcId="{6A4CC6AE-B85C-4FD8-86CA-1B01386632F9}" destId="{D76F3F81-05BC-41CE-BF59-354A72414689}" srcOrd="0" destOrd="0" presId="urn:microsoft.com/office/officeart/2005/8/layout/vList4"/>
    <dgm:cxn modelId="{C399A289-E73D-4133-9354-4359BA4C8DE5}" srcId="{6A4CC6AE-B85C-4FD8-86CA-1B01386632F9}" destId="{28D0A511-1DE0-40B5-9B3F-BECFBEC86F7B}" srcOrd="1" destOrd="0" parTransId="{19851199-8875-4009-8138-BC112BC9E654}" sibTransId="{5D1533A7-9596-4CFD-BFA1-8AE173E12180}"/>
    <dgm:cxn modelId="{C82886BB-62E7-4A56-A81A-BB371BB51AF8}" srcId="{28D0A511-1DE0-40B5-9B3F-BECFBEC86F7B}" destId="{1C87C10D-41A7-4D14-85BE-EC149B19C40D}" srcOrd="0" destOrd="0" parTransId="{A9103A5E-DB34-4B78-BAEC-EAEB294B045C}" sibTransId="{9B346544-385D-4995-BEDF-A90D8701CB8E}"/>
    <dgm:cxn modelId="{C5AA1BF7-F063-4419-9DF9-0C3DA4C0EBF3}" type="presOf" srcId="{7C472C17-DDFC-4598-AE55-57A143BEEF95}" destId="{D5A5CBC2-2584-4F38-B4F7-77DE2401DFE8}" srcOrd="1" destOrd="0" presId="urn:microsoft.com/office/officeart/2005/8/layout/vList4"/>
    <dgm:cxn modelId="{5D40C45C-F678-48FB-8BDF-C582AAD4F7B3}" type="presOf" srcId="{C98B29C5-AE11-4207-897A-43202E79EE8A}" destId="{6E5C7EFB-F095-459B-BBD3-BC1247DFD7DC}" srcOrd="1" destOrd="0" presId="urn:microsoft.com/office/officeart/2005/8/layout/vList4"/>
    <dgm:cxn modelId="{CD8E1F32-F4DE-4A61-8865-BD119AA236A8}" srcId="{6A4CC6AE-B85C-4FD8-86CA-1B01386632F9}" destId="{7C472C17-DDFC-4598-AE55-57A143BEEF95}" srcOrd="0" destOrd="0" parTransId="{885FD2D5-6CE1-4E7D-A8D0-B5833EA30373}" sibTransId="{8DEC556D-F967-44E4-8075-4CCF25012A11}"/>
    <dgm:cxn modelId="{16257DB9-B065-4D98-81F6-7FDF2BFDC30C}" type="presOf" srcId="{B4D9B590-AD00-4885-9268-7099C4563194}" destId="{0FD84D48-911B-4E48-912B-B73BACE5A798}" srcOrd="0" destOrd="1" presId="urn:microsoft.com/office/officeart/2005/8/layout/vList4"/>
    <dgm:cxn modelId="{0F3541A1-3E2F-47A9-BD01-15D9F33690BD}" type="presOf" srcId="{0BBB893E-B456-45D0-9975-09B736EB5C67}" destId="{8257FD9F-3024-4F0C-8707-2C67657A8524}" srcOrd="0" destOrd="1" presId="urn:microsoft.com/office/officeart/2005/8/layout/vList4"/>
    <dgm:cxn modelId="{4B85BDE3-A4F1-410D-AEE9-469028CEDAD2}" type="presOf" srcId="{CD3CBB38-808A-4651-A73B-F68346FAAB57}" destId="{D5A5CBC2-2584-4F38-B4F7-77DE2401DFE8}" srcOrd="1" destOrd="2" presId="urn:microsoft.com/office/officeart/2005/8/layout/vList4"/>
    <dgm:cxn modelId="{022663BC-D4BD-45CF-9752-1693ED5276E2}" type="presOf" srcId="{CD3CBB38-808A-4651-A73B-F68346FAAB57}" destId="{0FD84D48-911B-4E48-912B-B73BACE5A798}" srcOrd="0" destOrd="2" presId="urn:microsoft.com/office/officeart/2005/8/layout/vList4"/>
    <dgm:cxn modelId="{EB0A2B1F-8B58-42E8-8231-15F81144BD2E}" type="presOf" srcId="{1C87C10D-41A7-4D14-85BE-EC149B19C40D}" destId="{60B3CB1C-D68A-4040-80E1-28944758CD5C}" srcOrd="1" destOrd="1" presId="urn:microsoft.com/office/officeart/2005/8/layout/vList4"/>
    <dgm:cxn modelId="{618484A6-A04B-4EF9-B8F7-488D57E4887D}" type="presOf" srcId="{B4D9B590-AD00-4885-9268-7099C4563194}" destId="{D5A5CBC2-2584-4F38-B4F7-77DE2401DFE8}" srcOrd="1" destOrd="1" presId="urn:microsoft.com/office/officeart/2005/8/layout/vList4"/>
    <dgm:cxn modelId="{D28A30E9-3D6A-4E6A-BC66-9BB3017FBE04}" type="presOf" srcId="{B9A7AF83-A734-4414-BE95-D26EBCFC6CC4}" destId="{60B3CB1C-D68A-4040-80E1-28944758CD5C}" srcOrd="1" destOrd="2" presId="urn:microsoft.com/office/officeart/2005/8/layout/vList4"/>
    <dgm:cxn modelId="{78B40562-6111-45B3-BE9E-46BB2B5DDD92}" type="presParOf" srcId="{D76F3F81-05BC-41CE-BF59-354A72414689}" destId="{ABC82FEF-7711-4D90-90B0-6F780AA4B90B}" srcOrd="0" destOrd="0" presId="urn:microsoft.com/office/officeart/2005/8/layout/vList4"/>
    <dgm:cxn modelId="{2E2D53A5-5526-4EF3-BC54-650E4BA94F57}" type="presParOf" srcId="{ABC82FEF-7711-4D90-90B0-6F780AA4B90B}" destId="{0FD84D48-911B-4E48-912B-B73BACE5A798}" srcOrd="0" destOrd="0" presId="urn:microsoft.com/office/officeart/2005/8/layout/vList4"/>
    <dgm:cxn modelId="{9A4F7FD5-E432-4044-A1E5-404C22FC9F80}" type="presParOf" srcId="{ABC82FEF-7711-4D90-90B0-6F780AA4B90B}" destId="{06E62980-83E5-4B10-AAFC-51FF8275EB23}" srcOrd="1" destOrd="0" presId="urn:microsoft.com/office/officeart/2005/8/layout/vList4"/>
    <dgm:cxn modelId="{7C93FAC7-0467-4278-BDC8-2B0F2A764C44}" type="presParOf" srcId="{ABC82FEF-7711-4D90-90B0-6F780AA4B90B}" destId="{D5A5CBC2-2584-4F38-B4F7-77DE2401DFE8}" srcOrd="2" destOrd="0" presId="urn:microsoft.com/office/officeart/2005/8/layout/vList4"/>
    <dgm:cxn modelId="{97DDE012-CAEF-4821-BC06-D72F87018377}" type="presParOf" srcId="{D76F3F81-05BC-41CE-BF59-354A72414689}" destId="{B422DD89-7C8B-4495-803D-9308156A5237}" srcOrd="1" destOrd="0" presId="urn:microsoft.com/office/officeart/2005/8/layout/vList4"/>
    <dgm:cxn modelId="{40DCCE31-C030-48B4-8682-50836FF7E3A1}" type="presParOf" srcId="{D76F3F81-05BC-41CE-BF59-354A72414689}" destId="{97146BE9-9351-4C7F-9AB5-85F2A314CBC4}" srcOrd="2" destOrd="0" presId="urn:microsoft.com/office/officeart/2005/8/layout/vList4"/>
    <dgm:cxn modelId="{48DA9B27-D802-4940-9EA3-9741BE42E1B0}" type="presParOf" srcId="{97146BE9-9351-4C7F-9AB5-85F2A314CBC4}" destId="{1F8FE416-4FFC-4AF4-851F-780F4ED3B22C}" srcOrd="0" destOrd="0" presId="urn:microsoft.com/office/officeart/2005/8/layout/vList4"/>
    <dgm:cxn modelId="{0D6C03A7-1F0C-4C86-88B1-9DA6E1875A3E}" type="presParOf" srcId="{97146BE9-9351-4C7F-9AB5-85F2A314CBC4}" destId="{A36095C9-DCE1-42D0-B515-CB8F236412E8}" srcOrd="1" destOrd="0" presId="urn:microsoft.com/office/officeart/2005/8/layout/vList4"/>
    <dgm:cxn modelId="{FD93FFA5-5637-457F-8799-FE33600D1EB7}" type="presParOf" srcId="{97146BE9-9351-4C7F-9AB5-85F2A314CBC4}" destId="{60B3CB1C-D68A-4040-80E1-28944758CD5C}" srcOrd="2" destOrd="0" presId="urn:microsoft.com/office/officeart/2005/8/layout/vList4"/>
    <dgm:cxn modelId="{5073C019-1C2A-4E9F-9A74-430AD496531C}" type="presParOf" srcId="{D76F3F81-05BC-41CE-BF59-354A72414689}" destId="{9D1F5471-85F0-4F4C-9AD6-C6F27895FF40}" srcOrd="3" destOrd="0" presId="urn:microsoft.com/office/officeart/2005/8/layout/vList4"/>
    <dgm:cxn modelId="{FEF60067-2466-4564-AA20-BD177EC3542C}" type="presParOf" srcId="{D76F3F81-05BC-41CE-BF59-354A72414689}" destId="{C3A5D9AB-E0FB-4CB6-8890-F40A60B32922}" srcOrd="4" destOrd="0" presId="urn:microsoft.com/office/officeart/2005/8/layout/vList4"/>
    <dgm:cxn modelId="{FF39EA8D-6279-4DA2-9324-313BE5FB4DD3}" type="presParOf" srcId="{C3A5D9AB-E0FB-4CB6-8890-F40A60B32922}" destId="{8257FD9F-3024-4F0C-8707-2C67657A8524}" srcOrd="0" destOrd="0" presId="urn:microsoft.com/office/officeart/2005/8/layout/vList4"/>
    <dgm:cxn modelId="{B99E2A5D-DFE0-4DF1-963F-B367CFE30F94}" type="presParOf" srcId="{C3A5D9AB-E0FB-4CB6-8890-F40A60B32922}" destId="{E73617BB-A63D-4199-9DBA-A6787290C4DB}" srcOrd="1" destOrd="0" presId="urn:microsoft.com/office/officeart/2005/8/layout/vList4"/>
    <dgm:cxn modelId="{0749D7DA-BA97-4A6F-B2C0-5FF9AA265D4F}" type="presParOf" srcId="{C3A5D9AB-E0FB-4CB6-8890-F40A60B32922}" destId="{6E5C7EFB-F095-459B-BBD3-BC1247DFD7D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F87C4-2C2C-47B1-94CB-D1D27D84D7B9}">
      <dsp:nvSpPr>
        <dsp:cNvPr id="0" name=""/>
        <dsp:cNvSpPr/>
      </dsp:nvSpPr>
      <dsp:spPr>
        <a:xfrm>
          <a:off x="0" y="0"/>
          <a:ext cx="8229600" cy="994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/>
            <a:t>Ice-breakers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Virtual postcard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The perfect meal</a:t>
          </a:r>
        </a:p>
      </dsp:txBody>
      <dsp:txXfrm>
        <a:off x="1745328" y="0"/>
        <a:ext cx="6484271" cy="994084"/>
      </dsp:txXfrm>
    </dsp:sp>
    <dsp:sp modelId="{508F2379-2B27-4137-B3EB-7E4F717DD52A}">
      <dsp:nvSpPr>
        <dsp:cNvPr id="0" name=""/>
        <dsp:cNvSpPr/>
      </dsp:nvSpPr>
      <dsp:spPr>
        <a:xfrm>
          <a:off x="99408" y="99408"/>
          <a:ext cx="1645920" cy="7952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658A6A-A45F-4316-9DC4-63A314489C79}">
      <dsp:nvSpPr>
        <dsp:cNvPr id="0" name=""/>
        <dsp:cNvSpPr/>
      </dsp:nvSpPr>
      <dsp:spPr>
        <a:xfrm>
          <a:off x="0" y="1093493"/>
          <a:ext cx="8229600" cy="994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/>
            <a:t>Role-play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For example, learners are assigned a role or personality to play to discuss a particular topic, e.g. optimist, pessimist, journalist etc</a:t>
          </a:r>
        </a:p>
      </dsp:txBody>
      <dsp:txXfrm>
        <a:off x="1745328" y="1093493"/>
        <a:ext cx="6484271" cy="994084"/>
      </dsp:txXfrm>
    </dsp:sp>
    <dsp:sp modelId="{3D22CFD0-08E8-4A25-82F2-D4A7DEA14326}">
      <dsp:nvSpPr>
        <dsp:cNvPr id="0" name=""/>
        <dsp:cNvSpPr/>
      </dsp:nvSpPr>
      <dsp:spPr>
        <a:xfrm>
          <a:off x="99408" y="1192901"/>
          <a:ext cx="1645920" cy="7952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506"/>
            <a:satOff val="79"/>
            <a:lumOff val="-3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7EA89F-FBD2-4319-B388-DE4648A09718}">
      <dsp:nvSpPr>
        <dsp:cNvPr id="0" name=""/>
        <dsp:cNvSpPr/>
      </dsp:nvSpPr>
      <dsp:spPr>
        <a:xfrm>
          <a:off x="0" y="2186986"/>
          <a:ext cx="8229600" cy="994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/>
            <a:t>Webinar / synchronous chat sessions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Question and answer session with guest experts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Presentation followed by debate</a:t>
          </a:r>
        </a:p>
      </dsp:txBody>
      <dsp:txXfrm>
        <a:off x="1745328" y="2186986"/>
        <a:ext cx="6484271" cy="994084"/>
      </dsp:txXfrm>
    </dsp:sp>
    <dsp:sp modelId="{2D0604FA-EDE1-450A-9E5C-37275A6BBB72}">
      <dsp:nvSpPr>
        <dsp:cNvPr id="0" name=""/>
        <dsp:cNvSpPr/>
      </dsp:nvSpPr>
      <dsp:spPr>
        <a:xfrm>
          <a:off x="99408" y="2286395"/>
          <a:ext cx="1645920" cy="7952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012"/>
            <a:satOff val="157"/>
            <a:lumOff val="-6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C090C4-1262-4654-BBFB-B66265802ADF}">
      <dsp:nvSpPr>
        <dsp:cNvPr id="0" name=""/>
        <dsp:cNvSpPr/>
      </dsp:nvSpPr>
      <dsp:spPr>
        <a:xfrm>
          <a:off x="0" y="3280480"/>
          <a:ext cx="8229600" cy="994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/>
            <a:t>Quizzes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Automatically marked self-tests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Human marked free text</a:t>
          </a:r>
        </a:p>
      </dsp:txBody>
      <dsp:txXfrm>
        <a:off x="1745328" y="3280480"/>
        <a:ext cx="6484271" cy="994084"/>
      </dsp:txXfrm>
    </dsp:sp>
    <dsp:sp modelId="{0284A26F-1E22-4075-B8F5-7B735B5B5AEE}">
      <dsp:nvSpPr>
        <dsp:cNvPr id="0" name=""/>
        <dsp:cNvSpPr/>
      </dsp:nvSpPr>
      <dsp:spPr>
        <a:xfrm>
          <a:off x="99408" y="3379888"/>
          <a:ext cx="1645920" cy="7952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518"/>
            <a:satOff val="236"/>
            <a:lumOff val="-9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84D48-911B-4E48-912B-B73BACE5A798}">
      <dsp:nvSpPr>
        <dsp:cNvPr id="0" name=""/>
        <dsp:cNvSpPr/>
      </dsp:nvSpPr>
      <dsp:spPr>
        <a:xfrm>
          <a:off x="0" y="0"/>
          <a:ext cx="8229600" cy="1336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Polls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For example, conflicting ideas presented and a poll is taken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Follow with group discussion on reasons for response</a:t>
          </a:r>
        </a:p>
      </dsp:txBody>
      <dsp:txXfrm>
        <a:off x="1779578" y="0"/>
        <a:ext cx="6450021" cy="1336585"/>
      </dsp:txXfrm>
    </dsp:sp>
    <dsp:sp modelId="{06E62980-83E5-4B10-AAFC-51FF8275EB23}">
      <dsp:nvSpPr>
        <dsp:cNvPr id="0" name=""/>
        <dsp:cNvSpPr/>
      </dsp:nvSpPr>
      <dsp:spPr>
        <a:xfrm>
          <a:off x="133658" y="133658"/>
          <a:ext cx="1645920" cy="1069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FE416-4FFC-4AF4-851F-780F4ED3B22C}">
      <dsp:nvSpPr>
        <dsp:cNvPr id="0" name=""/>
        <dsp:cNvSpPr/>
      </dsp:nvSpPr>
      <dsp:spPr>
        <a:xfrm>
          <a:off x="0" y="1470243"/>
          <a:ext cx="8229600" cy="1336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Knowledge base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Use a wiki to collect resources / research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Each participant posts a resource they have found useful and summarises why</a:t>
          </a:r>
        </a:p>
      </dsp:txBody>
      <dsp:txXfrm>
        <a:off x="1779578" y="1470243"/>
        <a:ext cx="6450021" cy="1336585"/>
      </dsp:txXfrm>
    </dsp:sp>
    <dsp:sp modelId="{A36095C9-DCE1-42D0-B515-CB8F236412E8}">
      <dsp:nvSpPr>
        <dsp:cNvPr id="0" name=""/>
        <dsp:cNvSpPr/>
      </dsp:nvSpPr>
      <dsp:spPr>
        <a:xfrm>
          <a:off x="133658" y="1603901"/>
          <a:ext cx="1645920" cy="1069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759"/>
            <a:satOff val="118"/>
            <a:lumOff val="-46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57FD9F-3024-4F0C-8707-2C67657A8524}">
      <dsp:nvSpPr>
        <dsp:cNvPr id="0" name=""/>
        <dsp:cNvSpPr/>
      </dsp:nvSpPr>
      <dsp:spPr>
        <a:xfrm>
          <a:off x="0" y="2940487"/>
          <a:ext cx="8229600" cy="1336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Digital story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Create a digital story based on a scenario of a workplace situation and how to deal with customers /clients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/>
            <a:t>Develop a digital story to summarise a topic.</a:t>
          </a:r>
        </a:p>
      </dsp:txBody>
      <dsp:txXfrm>
        <a:off x="1779578" y="2940487"/>
        <a:ext cx="6450021" cy="1336585"/>
      </dsp:txXfrm>
    </dsp:sp>
    <dsp:sp modelId="{E73617BB-A63D-4199-9DBA-A6787290C4DB}">
      <dsp:nvSpPr>
        <dsp:cNvPr id="0" name=""/>
        <dsp:cNvSpPr/>
      </dsp:nvSpPr>
      <dsp:spPr>
        <a:xfrm>
          <a:off x="133658" y="3074145"/>
          <a:ext cx="1645920" cy="10692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518"/>
            <a:satOff val="236"/>
            <a:lumOff val="-9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61551-2A2F-48F8-85B5-823395829140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2C35E-1126-4AAA-8493-D744AB167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i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5049D-7404-4791-9A35-63AFFF0FC4D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6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C35E-1126-4AAA-8493-D744AB167B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52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CF23-8C88-4EE9-B34D-2DE2C1FC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47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A113-4F61-4DD5-AFFC-DBDC5842B5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1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" y="1635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DEA8-3215-4499-84F2-FFE92894B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0ABAD-DBC1-4AB4-B420-1DEC9B9213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21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10F3F-C1CC-4035-82EB-FBC8A6E56D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56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1330-2CA7-44F7-AA83-01825C80E3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5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0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80DC-9DF9-40E8-B657-F04E43AACE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8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CB39-1762-4740-A9F8-A3CB28696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5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8EB73-418E-4F1E-B091-3E872D723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0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B5407-B2E3-4B22-BB0E-650FE7D1D6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lu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909FF-7065-451D-B6C9-ACDA67471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2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31/8/16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 smtClean="0"/>
              <a:t>PGT Strategy Conference - August 2016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27E569-6339-48A3-A721-DF5ABAC9A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eleste.mclaughlin@ed.ac.uk" TargetMode="External"/><Relationship Id="rId2" Type="http://schemas.openxmlformats.org/officeDocument/2006/relationships/hyperlink" Target="mailto:catherine.bovill@ed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hyperlink" Target="https://creativecommons.org/licenses/by/4.0/" TargetMode="Externa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d.ac.uk/institute-academic-development/learning-teaching/connect/eng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ed.ac.uk/media/1_hm3g5v5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02624" cy="2691732"/>
          </a:xfrm>
        </p:spPr>
        <p:txBody>
          <a:bodyPr/>
          <a:lstStyle/>
          <a:p>
            <a:r>
              <a:rPr lang="en-GB" sz="4000" dirty="0" smtClean="0"/>
              <a:t>Online Learning Network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US" sz="4000" dirty="0">
                <a:ea typeface="ＭＳ Ｐゴシック" charset="0"/>
              </a:rPr>
              <a:t>Edinburgh Network: Growing Approaches to Genuine Engagement (engage)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933056"/>
            <a:ext cx="9036496" cy="1872208"/>
          </a:xfrm>
        </p:spPr>
        <p:txBody>
          <a:bodyPr/>
          <a:lstStyle/>
          <a:p>
            <a:pPr algn="l"/>
            <a:r>
              <a:rPr lang="en-US" sz="2400" dirty="0">
                <a:ea typeface="ＭＳ Ｐゴシック" charset="0"/>
              </a:rPr>
              <a:t>Celeste McLaughlin, Head of </a:t>
            </a:r>
            <a:r>
              <a:rPr lang="en-US" sz="2400" dirty="0" smtClean="0">
                <a:ea typeface="ＭＳ Ｐゴシック" charset="0"/>
              </a:rPr>
              <a:t>Academic Development for </a:t>
            </a:r>
            <a:r>
              <a:rPr lang="en-US" sz="2400" dirty="0">
                <a:ea typeface="ＭＳ Ｐゴシック" charset="0"/>
              </a:rPr>
              <a:t>Digital </a:t>
            </a:r>
            <a:r>
              <a:rPr lang="en-US" sz="2400" dirty="0" smtClean="0">
                <a:ea typeface="ＭＳ Ｐゴシック" charset="0"/>
              </a:rPr>
              <a:t>Education </a:t>
            </a:r>
            <a:r>
              <a:rPr lang="en-US" sz="2400" dirty="0">
                <a:ea typeface="ＭＳ Ｐゴシック" charset="0"/>
              </a:rPr>
              <a:t/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Dr Catherine </a:t>
            </a:r>
            <a:r>
              <a:rPr lang="en-US" sz="2400" dirty="0" err="1">
                <a:ea typeface="ＭＳ Ｐゴシック" charset="0"/>
              </a:rPr>
              <a:t>Bovill</a:t>
            </a:r>
            <a:r>
              <a:rPr lang="en-US" sz="2400" dirty="0">
                <a:ea typeface="ＭＳ Ｐゴシック" charset="0"/>
              </a:rPr>
              <a:t>, Senior Lecturer in Student Engagement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Institute for Academic </a:t>
            </a:r>
            <a:r>
              <a:rPr lang="en-US" sz="2400" dirty="0" smtClean="0">
                <a:ea typeface="ＭＳ Ｐゴシック" charset="0"/>
              </a:rPr>
              <a:t>Development</a:t>
            </a:r>
            <a:r>
              <a:rPr lang="en-US" sz="2400" dirty="0">
                <a:ea typeface="ＭＳ Ｐゴシック" charset="0"/>
              </a:rPr>
              <a:t/>
            </a:r>
            <a:br>
              <a:rPr lang="en-US" sz="2400" dirty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  <a:hlinkClick r:id="rId2"/>
              </a:rPr>
              <a:t>catherine.bovill@ed.ac.uk</a:t>
            </a:r>
            <a:r>
              <a:rPr lang="en-US" sz="2400" dirty="0" smtClean="0">
                <a:ea typeface="ＭＳ Ｐゴシック" charset="0"/>
              </a:rPr>
              <a:t> 	</a:t>
            </a:r>
            <a:r>
              <a:rPr lang="en-US" sz="2400" dirty="0" smtClean="0">
                <a:ea typeface="ＭＳ Ｐゴシック" charset="0"/>
                <a:hlinkClick r:id="rId3"/>
              </a:rPr>
              <a:t>celeste.mclaughlin@ed.ac.uk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/>
            </a:r>
            <a:br>
              <a:rPr lang="en-US" sz="2400" dirty="0">
                <a:ea typeface="ＭＳ Ｐゴシック" charset="0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41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6563072" cy="1143000"/>
          </a:xfrm>
        </p:spPr>
        <p:txBody>
          <a:bodyPr/>
          <a:lstStyle/>
          <a:p>
            <a:r>
              <a:rPr lang="en-GB"/>
              <a:t>Motivating and engaging participants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4277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Picture 17" descr="puzzl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71600" y="4992566"/>
            <a:ext cx="812698" cy="812698"/>
          </a:xfrm>
          <a:prstGeom prst="rect">
            <a:avLst/>
          </a:prstGeom>
        </p:spPr>
      </p:pic>
      <p:pic>
        <p:nvPicPr>
          <p:cNvPr id="20" name="Picture 19" descr="user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43608" y="2780928"/>
            <a:ext cx="812698" cy="812698"/>
          </a:xfrm>
          <a:prstGeom prst="rect">
            <a:avLst/>
          </a:prstGeom>
        </p:spPr>
      </p:pic>
      <p:pic>
        <p:nvPicPr>
          <p:cNvPr id="22" name="Picture 21" descr="webcam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71600" y="3861048"/>
            <a:ext cx="812698" cy="812698"/>
          </a:xfrm>
          <a:prstGeom prst="rect">
            <a:avLst/>
          </a:prstGeom>
        </p:spPr>
      </p:pic>
      <p:pic>
        <p:nvPicPr>
          <p:cNvPr id="23" name="Picture 22" descr="coffe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22998" y="1752206"/>
            <a:ext cx="812698" cy="8126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10225" y="6059935"/>
            <a:ext cx="3244449" cy="27699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Arial"/>
              </a:rPr>
              <a:t>Icons by </a:t>
            </a:r>
            <a:r>
              <a:rPr lang="en-US" sz="1200">
                <a:latin typeface="Arial"/>
              </a:rPr>
              <a:t>http://dryicons.com/</a:t>
            </a:r>
            <a:endParaRPr lang="en-US" sz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5606" y="6400833"/>
            <a:ext cx="60627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Grainne Hamilton, University of Edinburgh; Jennifer Blair, Robert Gordon University and Celeste McLaughlin; University of </a:t>
            </a:r>
            <a:r>
              <a:rPr lang="en-GB" sz="1100" dirty="0" smtClean="0"/>
              <a:t>Glasgow </a:t>
            </a:r>
            <a:r>
              <a:rPr lang="en-GB" sz="1100" dirty="0"/>
              <a:t>CC BY </a:t>
            </a:r>
          </a:p>
        </p:txBody>
      </p:sp>
      <p:pic>
        <p:nvPicPr>
          <p:cNvPr id="10" name="Picture 9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406" y="6455182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257175"/>
            <a:ext cx="6563072" cy="1143000"/>
          </a:xfrm>
        </p:spPr>
        <p:txBody>
          <a:bodyPr/>
          <a:lstStyle/>
          <a:p>
            <a:r>
              <a:rPr lang="en-GB"/>
              <a:t>Motivating and engaging participants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229600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ccep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43608" y="1844824"/>
            <a:ext cx="812698" cy="812698"/>
          </a:xfrm>
          <a:prstGeom prst="rect">
            <a:avLst/>
          </a:prstGeom>
        </p:spPr>
      </p:pic>
      <p:pic>
        <p:nvPicPr>
          <p:cNvPr id="8" name="Picture 7" descr="vide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43608" y="4797152"/>
            <a:ext cx="812698" cy="812698"/>
          </a:xfrm>
          <a:prstGeom prst="rect">
            <a:avLst/>
          </a:prstGeom>
        </p:spPr>
      </p:pic>
      <p:pic>
        <p:nvPicPr>
          <p:cNvPr id="10" name="Picture 9" descr="books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71600" y="3356992"/>
            <a:ext cx="812698" cy="8126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96895" y="6077299"/>
            <a:ext cx="3244449" cy="27699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</a:rPr>
              <a:t>Icons by </a:t>
            </a:r>
            <a:r>
              <a:rPr lang="en-US" sz="1200" dirty="0">
                <a:latin typeface="Arial"/>
              </a:rPr>
              <a:t>http://dryicons.com/</a:t>
            </a: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5606" y="6380285"/>
            <a:ext cx="60627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Grainne Hamilton, University of Edinburgh; Jennifer Blair, Robert Gordon University and Celeste McLaughlin; University of </a:t>
            </a:r>
            <a:r>
              <a:rPr lang="en-GB" sz="1100" dirty="0" smtClean="0"/>
              <a:t>Glasgow </a:t>
            </a:r>
            <a:r>
              <a:rPr lang="en-GB" sz="1100" dirty="0"/>
              <a:t>CC BY </a:t>
            </a:r>
          </a:p>
        </p:txBody>
      </p:sp>
      <p:pic>
        <p:nvPicPr>
          <p:cNvPr id="11" name="Picture 10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406" y="6434634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19113" y="10620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altLang="en-US" sz="3200" smtClean="0">
                <a:solidFill>
                  <a:srgbClr val="449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Edinburgh Network: Growing Approaches to Genuine Engagement  </a:t>
            </a:r>
            <a:endParaRPr lang="en-GB" altLang="en-US" sz="3200" b="1" smtClean="0">
              <a:solidFill>
                <a:srgbClr val="449F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133600"/>
            <a:ext cx="86868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Analysing 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 results and implications for student engagement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Complicating inclusivity and diversity in student engagement and partnership: Who’s voice gets heard?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community and relationships between staff and students in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engagement in lecture capture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Embedding democratic learning principles in neoliberal times: the story of the MSc Transformative Learning and Teaching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PGR student and supervisor writing retreats – building a sense of community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engagement article, group discussion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Student-staff co-creation of assessment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altLang="en-US"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altLang="en-US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www.ed.ac.uk/institute-academic-development/learning-teaching/connect/engage</a:t>
            </a:r>
            <a:r>
              <a:rPr lang="en-GB" altLang="en-US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44450"/>
            <a:ext cx="222567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3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Learning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20" y="1605329"/>
            <a:ext cx="8229600" cy="4525963"/>
          </a:xfrm>
        </p:spPr>
        <p:txBody>
          <a:bodyPr/>
          <a:lstStyle/>
          <a:p>
            <a:r>
              <a:rPr lang="en-GB" dirty="0" smtClean="0"/>
              <a:t>Forum to support the online learning community.</a:t>
            </a:r>
          </a:p>
          <a:p>
            <a:r>
              <a:rPr lang="en-GB" dirty="0" smtClean="0"/>
              <a:t>Aimed at staff teaching online or supporting online learners. </a:t>
            </a:r>
          </a:p>
          <a:p>
            <a:r>
              <a:rPr lang="en-GB" dirty="0" smtClean="0"/>
              <a:t>Meet face to face once per semester. Next meeting May 2019. Please suggest topics of interest (orange post-its). </a:t>
            </a:r>
          </a:p>
        </p:txBody>
      </p:sp>
      <p:sp>
        <p:nvSpPr>
          <p:cNvPr id="5" name="TextBox 4"/>
          <p:cNvSpPr txBox="1"/>
          <p:nvPr>
            <p:extLst/>
          </p:nvPr>
        </p:nvSpPr>
        <p:spPr>
          <a:xfrm>
            <a:off x="3893916" y="5531127"/>
            <a:ext cx="5216616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3600" dirty="0"/>
              <a:t>About the network: https://</a:t>
            </a:r>
            <a:r>
              <a:rPr lang="en-GB" sz="3600" dirty="0" smtClean="0"/>
              <a:t>edin.ac/2FjhKEv </a:t>
            </a:r>
          </a:p>
        </p:txBody>
      </p:sp>
    </p:spTree>
    <p:extLst>
      <p:ext uri="{BB962C8B-B14F-4D97-AF65-F5344CB8AC3E}">
        <p14:creationId xmlns:p14="http://schemas.microsoft.com/office/powerpoint/2010/main" val="26862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Outline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85146"/>
              </p:ext>
            </p:extLst>
          </p:nvPr>
        </p:nvGraphicFramePr>
        <p:xfrm>
          <a:off x="234076" y="1420072"/>
          <a:ext cx="8435280" cy="4853853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8435280">
                  <a:extLst>
                    <a:ext uri="{9D8B030D-6E8A-4147-A177-3AD203B41FA5}">
                      <a16:colId xmlns:a16="http://schemas.microsoft.com/office/drawing/2014/main" val="663578691"/>
                    </a:ext>
                  </a:extLst>
                </a:gridCol>
              </a:tblGrid>
              <a:tr h="909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Welcome and Introduction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Dr Cathy </a:t>
                      </a:r>
                      <a:r>
                        <a:rPr lang="en-GB" sz="1800" b="0" dirty="0" err="1">
                          <a:effectLst/>
                        </a:rPr>
                        <a:t>Bovill</a:t>
                      </a:r>
                      <a:r>
                        <a:rPr lang="en-GB" sz="1800" b="0" dirty="0">
                          <a:effectLst/>
                        </a:rPr>
                        <a:t> &amp; Celeste McLaughlin, Institute for Academic Development.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5706367"/>
                  </a:ext>
                </a:extLst>
              </a:tr>
              <a:tr h="962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Student Perspective on Online Engagement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 smtClean="0">
                          <a:effectLst/>
                        </a:rPr>
                        <a:t>Appleby-Donald</a:t>
                      </a:r>
                      <a:r>
                        <a:rPr lang="en-GB" sz="1800" b="0" dirty="0" smtClean="0">
                          <a:effectLst/>
                        </a:rPr>
                        <a:t>, Student on MSc Digital Education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Video: Katie Anakin, MSc Clinical Animal Behaviour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34415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Engaging </a:t>
                      </a:r>
                      <a:r>
                        <a:rPr lang="en-GB" sz="1800" dirty="0">
                          <a:effectLst/>
                        </a:rPr>
                        <a:t>students using online tools: Academic Blogging Service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Mark Findlay, Digital Learning Applications &amp; Media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463668"/>
                  </a:ext>
                </a:extLst>
              </a:tr>
              <a:tr h="449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Participant Activity </a:t>
                      </a:r>
                      <a:r>
                        <a:rPr lang="en-GB" sz="1800" dirty="0" smtClean="0">
                          <a:effectLst/>
                        </a:rPr>
                        <a:t>1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055749"/>
                  </a:ext>
                </a:extLst>
              </a:tr>
              <a:tr h="909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Session 2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Tim Fawns &amp; Janette Jamieson, MSc in Clinical Education.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Elizabeth Mortimer, Careers </a:t>
                      </a:r>
                      <a:r>
                        <a:rPr lang="en-GB" sz="1800" b="0" dirty="0" smtClean="0">
                          <a:effectLst/>
                        </a:rPr>
                        <a:t>Service</a:t>
                      </a:r>
                      <a:r>
                        <a:rPr lang="en-GB" sz="1800" b="0" dirty="0">
                          <a:effectLst/>
                        </a:rPr>
                        <a:t> 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6252681"/>
                  </a:ext>
                </a:extLst>
              </a:tr>
              <a:tr h="449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Participant Activity </a:t>
                      </a:r>
                      <a:r>
                        <a:rPr lang="en-GB" sz="1800" dirty="0" smtClean="0">
                          <a:effectLst/>
                        </a:rPr>
                        <a:t>2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9087"/>
                  </a:ext>
                </a:extLst>
              </a:tr>
              <a:tr h="21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Lunch and networking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699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9750" y="1125538"/>
            <a:ext cx="8353425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GB" altLang="en-US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perspective on learning online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539750" y="1844675"/>
            <a:ext cx="814705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Katie Anakin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 School rep for the Vet School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8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PGT student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 Clinical Animal Behaviour (3 </a:t>
            </a:r>
            <a:r>
              <a:rPr lang="en-GB" altLang="en-US" sz="2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in Liverpool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alt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media.ed.ac.uk/media/1_hm3g5v56</a:t>
            </a:r>
            <a:endParaRPr lang="en-GB" altLang="en-US" sz="280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GB" alt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63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9750" y="1125538"/>
            <a:ext cx="8353425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GB" altLang="en-US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perspective on learning online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707377" y="1844824"/>
            <a:ext cx="814705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“I like that my lectures are one hour at the most”</a:t>
            </a:r>
          </a:p>
          <a:p>
            <a:pPr eaLnBrk="1" hangingPunct="1">
              <a:defRPr/>
            </a:pPr>
            <a:endParaRPr lang="en-GB" altLang="en-US" sz="28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“The lecturers are informal…they have really funny stories and have lots of back information…that makes it really interesting.”</a:t>
            </a:r>
          </a:p>
          <a:p>
            <a:pPr eaLnBrk="1" hangingPunct="1">
              <a:defRPr/>
            </a:pPr>
            <a:endParaRPr lang="en-GB" altLang="en-US" sz="28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altLang="en-US" sz="12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85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9750" y="1125538"/>
            <a:ext cx="8353425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GB" altLang="en-US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perspective on learning online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642937" y="1844824"/>
            <a:ext cx="814705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“It would be useful to have office hours on the web…so I can talk to lecturers directly.”</a:t>
            </a:r>
          </a:p>
          <a:p>
            <a:pPr eaLnBrk="1" hangingPunct="1"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“You can pause the lectures…I’ve never been able to keep up in a normal lecture. Being able to pause and catch up is great.”</a:t>
            </a:r>
            <a:endParaRPr lang="en-GB" altLang="en-US" sz="28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2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altLang="en-US" sz="12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en-GB" altLang="en-US" sz="2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86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Activity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46875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is a good online experience for students?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8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Activity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46875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Sharing of ideas: how do you engage students in your online courses?</a:t>
            </a:r>
          </a:p>
        </p:txBody>
      </p:sp>
    </p:spTree>
    <p:extLst>
      <p:ext uri="{BB962C8B-B14F-4D97-AF65-F5344CB8AC3E}">
        <p14:creationId xmlns:p14="http://schemas.microsoft.com/office/powerpoint/2010/main" val="39012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 I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559</Words>
  <Application>Microsoft Office PowerPoint</Application>
  <PresentationFormat>On-screen Show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Default Design</vt:lpstr>
      <vt:lpstr>Online Learning Network  Edinburgh Network: Growing Approaches to Genuine Engagement (engage)</vt:lpstr>
      <vt:lpstr>Edinburgh Network: Growing Approaches to Genuine Engagement  </vt:lpstr>
      <vt:lpstr>Online Learning Network</vt:lpstr>
      <vt:lpstr>Session Outline</vt:lpstr>
      <vt:lpstr>Student perspective on learning online</vt:lpstr>
      <vt:lpstr>Student perspective on learning online</vt:lpstr>
      <vt:lpstr>Student perspective on learning online</vt:lpstr>
      <vt:lpstr>Participant Activity 1</vt:lpstr>
      <vt:lpstr>Participant Activity 1</vt:lpstr>
      <vt:lpstr>Motivating and engaging participants</vt:lpstr>
      <vt:lpstr>Motivating and engaging participants</vt:lpstr>
    </vt:vector>
  </TitlesOfParts>
  <Company>Desktop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Celeste.McLaughlin@ed.ac.uk</dc:creator>
  <cp:lastModifiedBy>BOVILL Catherine</cp:lastModifiedBy>
  <cp:revision>104</cp:revision>
  <dcterms:created xsi:type="dcterms:W3CDTF">2011-10-13T15:35:05Z</dcterms:created>
  <dcterms:modified xsi:type="dcterms:W3CDTF">2018-11-21T18:27:06Z</dcterms:modified>
</cp:coreProperties>
</file>