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5.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7.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8.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9.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10.xml" ContentType="application/vnd.openxmlformats-officedocument.theme+xml"/>
  <Override PartName="/ppt/slideLayouts/slideLayout63.xml" ContentType="application/vnd.openxmlformats-officedocument.presentationml.slideLayout+xml"/>
  <Override PartName="/ppt/theme/theme11.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12.xml" ContentType="application/vnd.openxmlformats-officedocument.theme+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 id="2147483687" r:id="rId3"/>
    <p:sldMasterId id="2147483694" r:id="rId4"/>
    <p:sldMasterId id="2147483701" r:id="rId5"/>
    <p:sldMasterId id="2147483708" r:id="rId6"/>
    <p:sldMasterId id="2147483715" r:id="rId7"/>
    <p:sldMasterId id="2147483722" r:id="rId8"/>
    <p:sldMasterId id="2147483729" r:id="rId9"/>
    <p:sldMasterId id="2147483742" r:id="rId10"/>
    <p:sldMasterId id="2147483667" r:id="rId11"/>
    <p:sldMasterId id="2147483818" r:id="rId12"/>
    <p:sldMasterId id="2147483830" r:id="rId13"/>
    <p:sldMasterId id="2147483847" r:id="rId14"/>
  </p:sldMasterIdLst>
  <p:notesMasterIdLst>
    <p:notesMasterId r:id="rId36"/>
  </p:notesMasterIdLst>
  <p:sldIdLst>
    <p:sldId id="325" r:id="rId15"/>
    <p:sldId id="326" r:id="rId16"/>
    <p:sldId id="332" r:id="rId17"/>
    <p:sldId id="331"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28" r:id="rId34"/>
    <p:sldId id="330" r:id="rId35"/>
  </p:sldIdLst>
  <p:sldSz cx="9144000" cy="6858000" type="screen4x3"/>
  <p:notesSz cx="6808788" cy="9940925"/>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091E"/>
    <a:srgbClr val="71005D"/>
    <a:srgbClr val="B700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534" autoAdjust="0"/>
    <p:restoredTop sz="82289" autoAdjust="0"/>
  </p:normalViewPr>
  <p:slideViewPr>
    <p:cSldViewPr snapToObjects="1">
      <p:cViewPr varScale="1">
        <p:scale>
          <a:sx n="95" d="100"/>
          <a:sy n="95" d="100"/>
        </p:scale>
        <p:origin x="184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7.xml"/><Relationship Id="rId34" Type="http://schemas.openxmlformats.org/officeDocument/2006/relationships/slide" Target="slides/slide20.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smtClean="0">
                <a:latin typeface="Arial" pitchFamily="34" charset="0"/>
              </a:defRPr>
            </a:lvl1pPr>
          </a:lstStyle>
          <a:p>
            <a:pPr>
              <a:defRPr/>
            </a:pPr>
            <a:endParaRPr lang="en-GB"/>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smtClean="0">
                <a:latin typeface="Arial" pitchFamily="34" charset="0"/>
              </a:defRPr>
            </a:lvl1pPr>
          </a:lstStyle>
          <a:p>
            <a:pPr>
              <a:defRPr/>
            </a:pPr>
            <a:fld id="{767198C9-7C1A-496F-A7A2-D6C8B5A4DE2E}" type="datetimeFigureOut">
              <a:rPr lang="en-GB"/>
              <a:pPr>
                <a:defRPr/>
              </a:pPr>
              <a:t>11/09/2019</a:t>
            </a:fld>
            <a:endParaRPr lang="en-GB"/>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pPr lvl="0"/>
            <a:endParaRPr lang="en-GB" noProof="0" smtClean="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smtClean="0"/>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smtClean="0">
                <a:latin typeface="Arial" pitchFamily="34" charset="0"/>
              </a:defRPr>
            </a:lvl1pPr>
          </a:lstStyle>
          <a:p>
            <a:pPr>
              <a:defRPr/>
            </a:pPr>
            <a:endParaRPr lang="en-GB"/>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smtClean="0">
                <a:latin typeface="Arial" pitchFamily="34" charset="0"/>
              </a:defRPr>
            </a:lvl1pPr>
          </a:lstStyle>
          <a:p>
            <a:pPr>
              <a:defRPr/>
            </a:pPr>
            <a:fld id="{9397697C-FCDB-4731-AC6F-25213434A0DE}" type="slidenum">
              <a:rPr lang="en-GB"/>
              <a:pPr>
                <a:defRPr/>
              </a:pPr>
              <a:t>‹#›</a:t>
            </a:fld>
            <a:endParaRPr lang="en-GB"/>
          </a:p>
        </p:txBody>
      </p:sp>
    </p:spTree>
    <p:extLst>
      <p:ext uri="{BB962C8B-B14F-4D97-AF65-F5344CB8AC3E}">
        <p14:creationId xmlns:p14="http://schemas.microsoft.com/office/powerpoint/2010/main" val="112807004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latin typeface="Arial" panose="020B0604020202020204" pitchFamily="34" charset="0"/>
              <a:cs typeface="Arial" panose="020B0604020202020204" pitchFamily="34" charset="0"/>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81050" indent="-300038">
              <a:defRPr>
                <a:solidFill>
                  <a:schemeClr val="tx1"/>
                </a:solidFill>
                <a:latin typeface="Arial" panose="020B0604020202020204" pitchFamily="34" charset="0"/>
                <a:cs typeface="Arial" panose="020B0604020202020204" pitchFamily="34" charset="0"/>
              </a:defRPr>
            </a:lvl2pPr>
            <a:lvl3pPr marL="1201738" indent="-238125">
              <a:defRPr>
                <a:solidFill>
                  <a:schemeClr val="tx1"/>
                </a:solidFill>
                <a:latin typeface="Arial" panose="020B0604020202020204" pitchFamily="34" charset="0"/>
                <a:cs typeface="Arial" panose="020B0604020202020204" pitchFamily="34" charset="0"/>
              </a:defRPr>
            </a:lvl3pPr>
            <a:lvl4pPr marL="1684338" indent="-238125">
              <a:defRPr>
                <a:solidFill>
                  <a:schemeClr val="tx1"/>
                </a:solidFill>
                <a:latin typeface="Arial" panose="020B0604020202020204" pitchFamily="34" charset="0"/>
                <a:cs typeface="Arial" panose="020B0604020202020204" pitchFamily="34" charset="0"/>
              </a:defRPr>
            </a:lvl4pPr>
            <a:lvl5pPr marL="2166938" indent="-238125">
              <a:defRPr>
                <a:solidFill>
                  <a:schemeClr val="tx1"/>
                </a:solidFill>
                <a:latin typeface="Arial" panose="020B0604020202020204" pitchFamily="34" charset="0"/>
                <a:cs typeface="Arial" panose="020B0604020202020204" pitchFamily="34" charset="0"/>
              </a:defRPr>
            </a:lvl5pPr>
            <a:lvl6pPr marL="262413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8133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3853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95738" indent="-23812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2EB512D-B332-4B96-BFB4-0C6538747FAD}"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328812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cs typeface="Arial" panose="020B0604020202020204" pitchFamily="34" charset="0"/>
            </a:endParaRPr>
          </a:p>
        </p:txBody>
      </p:sp>
      <p:sp>
        <p:nvSpPr>
          <p:cNvPr id="1229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24C5A0C-7459-446D-8DC4-19F2A94AF2CE}"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85473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CD01496-ABD7-45F0-A11C-470FCF4646DB}"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0143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A5C460A5-833E-4F87-813B-A3E95BB3BA68}"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27983790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02141F-0064-4743-8008-48C09204325D}" type="slidenum">
              <a:rPr lang="en-GB" smtClean="0"/>
              <a:t>20</a:t>
            </a:fld>
            <a:endParaRPr lang="en-GB"/>
          </a:p>
        </p:txBody>
      </p:sp>
      <p:sp>
        <p:nvSpPr>
          <p:cNvPr id="5" name="Header Placeholder 4"/>
          <p:cNvSpPr>
            <a:spLocks noGrp="1"/>
          </p:cNvSpPr>
          <p:nvPr>
            <p:ph type="hdr" sz="quarter" idx="11"/>
          </p:nvPr>
        </p:nvSpPr>
        <p:spPr/>
        <p:txBody>
          <a:bodyPr/>
          <a:lstStyle/>
          <a:p>
            <a:r>
              <a:rPr lang="en-GB"/>
              <a:t>DRAFT DOCUMENT</a:t>
            </a:r>
          </a:p>
        </p:txBody>
      </p:sp>
    </p:spTree>
    <p:extLst>
      <p:ext uri="{BB962C8B-B14F-4D97-AF65-F5344CB8AC3E}">
        <p14:creationId xmlns:p14="http://schemas.microsoft.com/office/powerpoint/2010/main" val="32277813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9" name="Text Placeholder 2"/>
          <p:cNvSpPr>
            <a:spLocks noGrp="1"/>
          </p:cNvSpPr>
          <p:nvPr>
            <p:ph type="body" idx="10"/>
          </p:nvPr>
        </p:nvSpPr>
        <p:spPr>
          <a:xfrm>
            <a:off x="4800600" y="609600"/>
            <a:ext cx="3810000" cy="381000"/>
          </a:xfrm>
          <a:prstGeom prst="rect">
            <a:avLst/>
          </a:prstGeom>
        </p:spPr>
        <p:txBody>
          <a:bodyPr lIns="0" tIns="0" rIns="0" bIns="0" anchor="t"/>
          <a:lstStyle>
            <a:lvl1pPr marL="0" indent="0" algn="r">
              <a:lnSpc>
                <a:spcPts val="2400"/>
              </a:lnSpc>
              <a:buNone/>
              <a:defRPr sz="1200" b="0" i="0">
                <a:solidFill>
                  <a:srgbClr val="FFFFFF"/>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1" name="Subtitle 2"/>
          <p:cNvSpPr>
            <a:spLocks noGrp="1"/>
          </p:cNvSpPr>
          <p:nvPr>
            <p:ph type="subTitle" idx="1"/>
          </p:nvPr>
        </p:nvSpPr>
        <p:spPr>
          <a:xfrm>
            <a:off x="990600" y="5257800"/>
            <a:ext cx="7315200" cy="1219199"/>
          </a:xfrm>
          <a:prstGeom prst="rect">
            <a:avLst/>
          </a:prstGeom>
        </p:spPr>
        <p:txBody>
          <a:bodyPr lIns="0" tIns="0" rIns="0" bIns="0"/>
          <a:lstStyle>
            <a:lvl1pPr marL="0" indent="0" algn="l">
              <a:buNone/>
              <a:defRPr sz="18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8" name="Title 17"/>
          <p:cNvSpPr>
            <a:spLocks noGrp="1"/>
          </p:cNvSpPr>
          <p:nvPr>
            <p:ph type="title"/>
          </p:nvPr>
        </p:nvSpPr>
        <p:spPr>
          <a:xfrm>
            <a:off x="990600" y="2057400"/>
            <a:ext cx="7315200" cy="1371600"/>
          </a:xfrm>
          <a:prstGeom prst="rect">
            <a:avLst/>
          </a:prstGeom>
        </p:spPr>
        <p:txBody>
          <a:bodyPr vert="horz" lIns="0" tIns="0" rIns="0" bIns="0" anchor="t"/>
          <a:lstStyle>
            <a:lvl1pPr algn="l">
              <a:lnSpc>
                <a:spcPts val="4980"/>
              </a:lnSpc>
              <a:defRPr b="0" i="0">
                <a:solidFill>
                  <a:srgbClr val="FFFFFF"/>
                </a:solidFill>
                <a:latin typeface="Arial"/>
                <a:cs typeface="Arial"/>
              </a:defRPr>
            </a:lvl1pPr>
          </a:lstStyle>
          <a:p>
            <a:r>
              <a:rPr lang="en-GB" dirty="0" smtClean="0"/>
              <a:t>Click to edit Master title style</a:t>
            </a:r>
            <a:endParaRPr lang="en-US" dirty="0"/>
          </a:p>
        </p:txBody>
      </p:sp>
      <p:sp>
        <p:nvSpPr>
          <p:cNvPr id="20" name="Text Placeholder 19"/>
          <p:cNvSpPr>
            <a:spLocks noGrp="1"/>
          </p:cNvSpPr>
          <p:nvPr>
            <p:ph type="body" sz="quarter" idx="11"/>
          </p:nvPr>
        </p:nvSpPr>
        <p:spPr>
          <a:xfrm>
            <a:off x="990600" y="3429000"/>
            <a:ext cx="7315200" cy="1371600"/>
          </a:xfrm>
          <a:prstGeom prst="rect">
            <a:avLst/>
          </a:prstGeom>
        </p:spPr>
        <p:txBody>
          <a:bodyPr vert="horz"/>
          <a:lstStyle>
            <a:lvl1pPr>
              <a:buNone/>
              <a:defRPr sz="2400" b="0" i="0">
                <a:solidFill>
                  <a:srgbClr val="FFFFFF"/>
                </a:solidFill>
                <a:latin typeface="Arial"/>
                <a:cs typeface="Arial"/>
              </a:defRPr>
            </a:lvl1pPr>
            <a:lvl2pPr>
              <a:buNone/>
              <a:defRPr sz="2400" b="0" i="0">
                <a:solidFill>
                  <a:srgbClr val="FFFFFF"/>
                </a:solidFill>
                <a:latin typeface="Arial"/>
                <a:cs typeface="Arial"/>
              </a:defRPr>
            </a:lvl2pPr>
            <a:lvl3pPr>
              <a:buNone/>
              <a:defRPr sz="2400" b="0" i="0">
                <a:solidFill>
                  <a:srgbClr val="FFFFFF"/>
                </a:solidFill>
                <a:latin typeface="Arial"/>
                <a:cs typeface="Arial"/>
              </a:defRPr>
            </a:lvl3pPr>
            <a:lvl4pPr>
              <a:buNone/>
              <a:defRPr sz="2400" b="0" i="0">
                <a:solidFill>
                  <a:srgbClr val="FFFFFF"/>
                </a:solidFill>
                <a:latin typeface="Arial"/>
                <a:cs typeface="Arial"/>
              </a:defRPr>
            </a:lvl4pPr>
            <a:lvl5pPr>
              <a:buNone/>
              <a:defRPr sz="2400" b="0" i="0">
                <a:solidFill>
                  <a:srgbClr val="FFFFFF"/>
                </a:solidFill>
                <a:latin typeface="Arial"/>
                <a:cs typeface="Arial"/>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Tree>
    <p:extLst>
      <p:ext uri="{BB962C8B-B14F-4D97-AF65-F5344CB8AC3E}">
        <p14:creationId xmlns:p14="http://schemas.microsoft.com/office/powerpoint/2010/main" val="27622288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81194061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093F9D5-8E7B-40F9-AA38-691F47C1FEC4}" type="datetimeFigureOut">
              <a:rPr lang="en-US" altLang="en-US"/>
              <a:pPr>
                <a:defRPr/>
              </a:pPr>
              <a:t>9/11/2019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925F74-00BB-474B-80CD-697A82554E7B}" type="slidenum">
              <a:rPr lang="en-US" altLang="en-US"/>
              <a:pPr/>
              <a:t>‹#›</a:t>
            </a:fld>
            <a:endParaRPr lang="en-US" altLang="en-US"/>
          </a:p>
        </p:txBody>
      </p:sp>
    </p:spTree>
    <p:extLst>
      <p:ext uri="{BB962C8B-B14F-4D97-AF65-F5344CB8AC3E}">
        <p14:creationId xmlns:p14="http://schemas.microsoft.com/office/powerpoint/2010/main" val="8480564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69848"/>
            <a:ext cx="2057400" cy="505631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1335024" y="1069848"/>
            <a:ext cx="5141976" cy="505631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9149F10-F8F3-4004-9C90-0800C365A59F}" type="datetimeFigureOut">
              <a:rPr lang="en-US" altLang="en-US"/>
              <a:pPr>
                <a:defRPr/>
              </a:pPr>
              <a:t>9/11/2019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43B116C-E47A-49CF-B7F1-EA29B041B4A5}" type="slidenum">
              <a:rPr lang="en-US" altLang="en-US"/>
              <a:pPr/>
              <a:t>‹#›</a:t>
            </a:fld>
            <a:endParaRPr lang="en-US" altLang="en-US"/>
          </a:p>
        </p:txBody>
      </p:sp>
    </p:spTree>
    <p:extLst>
      <p:ext uri="{BB962C8B-B14F-4D97-AF65-F5344CB8AC3E}">
        <p14:creationId xmlns:p14="http://schemas.microsoft.com/office/powerpoint/2010/main" val="2209612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457877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273229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20310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0405193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023296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3397165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068562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6989222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731027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2201871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6106002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031209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5580802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698077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254995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9686865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8395183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199013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353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55704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normAutofit/>
          </a:bodyPr>
          <a:lstStyle>
            <a:lvl1pPr algn="ctr">
              <a:defRPr sz="3692"/>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215"/>
            </a:lvl1pPr>
            <a:lvl2pPr marL="422041" indent="0" algn="ctr">
              <a:buNone/>
              <a:defRPr sz="1846"/>
            </a:lvl2pPr>
            <a:lvl3pPr marL="844083" indent="0" algn="ctr">
              <a:buNone/>
              <a:defRPr sz="1662"/>
            </a:lvl3pPr>
            <a:lvl4pPr marL="1266124" indent="0" algn="ctr">
              <a:buNone/>
              <a:defRPr sz="1477"/>
            </a:lvl4pPr>
            <a:lvl5pPr marL="1688165" indent="0" algn="ctr">
              <a:buNone/>
              <a:defRPr sz="1477"/>
            </a:lvl5pPr>
            <a:lvl6pPr marL="2110207" indent="0" algn="ctr">
              <a:buNone/>
              <a:defRPr sz="1477"/>
            </a:lvl6pPr>
            <a:lvl7pPr marL="2532248" indent="0" algn="ctr">
              <a:buNone/>
              <a:defRPr sz="1477"/>
            </a:lvl7pPr>
            <a:lvl8pPr marL="2954289" indent="0" algn="ctr">
              <a:buNone/>
              <a:defRPr sz="1477"/>
            </a:lvl8pPr>
            <a:lvl9pPr marL="3376331" indent="0" algn="ctr">
              <a:buNone/>
              <a:defRPr sz="1477"/>
            </a:lvl9pPr>
          </a:lstStyle>
          <a:p>
            <a:r>
              <a:rPr lang="en-US"/>
              <a:t>Click to edit Master subtitle style</a:t>
            </a:r>
          </a:p>
        </p:txBody>
      </p:sp>
    </p:spTree>
    <p:extLst>
      <p:ext uri="{BB962C8B-B14F-4D97-AF65-F5344CB8AC3E}">
        <p14:creationId xmlns:p14="http://schemas.microsoft.com/office/powerpoint/2010/main" val="25805836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851532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7164155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465776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906573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5862954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549895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060529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048863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565322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36817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3" y="1676399"/>
            <a:ext cx="8077197" cy="1066801"/>
          </a:xfrm>
          <a:prstGeom prst="rect">
            <a:avLst/>
          </a:prstGeom>
        </p:spPr>
        <p:txBody>
          <a:bodyPr/>
          <a:lstStyle>
            <a:lvl1pPr algn="l">
              <a:lnSpc>
                <a:spcPts val="4400"/>
              </a:lnSpc>
              <a:defRPr sz="4800" b="0" i="0">
                <a:solidFill>
                  <a:srgbClr val="09091E"/>
                </a:solidFill>
                <a:latin typeface="Arial"/>
                <a:cs typeface="Arial"/>
              </a:defRPr>
            </a:lvl1pPr>
          </a:lstStyle>
          <a:p>
            <a:r>
              <a:rPr lang="en-GB" dirty="0" smtClean="0"/>
              <a:t>Click to edit Master title style</a:t>
            </a:r>
            <a:endParaRPr lang="en-US" dirty="0"/>
          </a:p>
        </p:txBody>
      </p:sp>
      <p:sp>
        <p:nvSpPr>
          <p:cNvPr id="3" name="Subtitle 2"/>
          <p:cNvSpPr>
            <a:spLocks noGrp="1"/>
          </p:cNvSpPr>
          <p:nvPr>
            <p:ph type="subTitle" idx="1"/>
          </p:nvPr>
        </p:nvSpPr>
        <p:spPr>
          <a:xfrm>
            <a:off x="533403" y="2971800"/>
            <a:ext cx="8077197" cy="3505200"/>
          </a:xfrm>
          <a:prstGeom prst="rect">
            <a:avLst/>
          </a:prstGeom>
        </p:spPr>
        <p:txBody>
          <a:bodyPr lIns="0" tIns="0" rIns="0" bIns="0"/>
          <a:lstStyle>
            <a:lvl1pPr marL="0" indent="0" algn="l">
              <a:buNone/>
              <a:defRPr sz="2400" b="0" i="0">
                <a:solidFill>
                  <a:srgbClr val="09091E"/>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US" dirty="0"/>
          </a:p>
        </p:txBody>
      </p:sp>
      <p:sp>
        <p:nvSpPr>
          <p:cNvPr id="13"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7813345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D3A39BB1-1D10-4C6D-A682-497A564F2828}"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7B912A5-DA42-4949-BA85-B28E60FF7B91}" type="slidenum">
              <a:rPr lang="en-GB"/>
              <a:pPr>
                <a:defRPr/>
              </a:pPr>
              <a:t>‹#›</a:t>
            </a:fld>
            <a:endParaRPr lang="en-GB"/>
          </a:p>
        </p:txBody>
      </p:sp>
    </p:spTree>
    <p:extLst>
      <p:ext uri="{BB962C8B-B14F-4D97-AF65-F5344CB8AC3E}">
        <p14:creationId xmlns:p14="http://schemas.microsoft.com/office/powerpoint/2010/main" val="7566664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6AA32AD-D972-47B6-9A99-1012ECEB269F}"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60D582-DDC8-4453-AFCC-B9888DE0FF56}" type="slidenum">
              <a:rPr lang="en-GB"/>
              <a:pPr>
                <a:defRPr/>
              </a:pPr>
              <a:t>‹#›</a:t>
            </a:fld>
            <a:endParaRPr lang="en-GB"/>
          </a:p>
        </p:txBody>
      </p:sp>
    </p:spTree>
    <p:extLst>
      <p:ext uri="{BB962C8B-B14F-4D97-AF65-F5344CB8AC3E}">
        <p14:creationId xmlns:p14="http://schemas.microsoft.com/office/powerpoint/2010/main" val="28440494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C3E5DBF-87DA-46BE-ACF5-F24D2A136712}"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64C6223-6501-4D18-AE03-440810F4CE4B}" type="slidenum">
              <a:rPr lang="en-GB"/>
              <a:pPr>
                <a:defRPr/>
              </a:pPr>
              <a:t>‹#›</a:t>
            </a:fld>
            <a:endParaRPr lang="en-GB"/>
          </a:p>
        </p:txBody>
      </p:sp>
    </p:spTree>
    <p:extLst>
      <p:ext uri="{BB962C8B-B14F-4D97-AF65-F5344CB8AC3E}">
        <p14:creationId xmlns:p14="http://schemas.microsoft.com/office/powerpoint/2010/main" val="8561922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735C2E8-F019-4733-90A5-04251083A472}"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9BB5B56-47C7-4EAB-ABB5-EE5F6EE20599}" type="slidenum">
              <a:rPr lang="en-GB"/>
              <a:pPr>
                <a:defRPr/>
              </a:pPr>
              <a:t>‹#›</a:t>
            </a:fld>
            <a:endParaRPr lang="en-GB"/>
          </a:p>
        </p:txBody>
      </p:sp>
    </p:spTree>
    <p:extLst>
      <p:ext uri="{BB962C8B-B14F-4D97-AF65-F5344CB8AC3E}">
        <p14:creationId xmlns:p14="http://schemas.microsoft.com/office/powerpoint/2010/main" val="12523682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BC20E95C-A73C-4AF7-AD5D-65A844BB55BD}" type="datetimeFigureOut">
              <a:rPr lang="en-GB"/>
              <a:pPr>
                <a:defRPr/>
              </a:pPr>
              <a:t>11/09/2019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3B468998-D9D4-49E0-B868-DB1FE1D83748}" type="slidenum">
              <a:rPr lang="en-GB"/>
              <a:pPr>
                <a:defRPr/>
              </a:pPr>
              <a:t>‹#›</a:t>
            </a:fld>
            <a:endParaRPr lang="en-GB"/>
          </a:p>
        </p:txBody>
      </p:sp>
    </p:spTree>
    <p:extLst>
      <p:ext uri="{BB962C8B-B14F-4D97-AF65-F5344CB8AC3E}">
        <p14:creationId xmlns:p14="http://schemas.microsoft.com/office/powerpoint/2010/main" val="394644819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9890C5E-E374-42FF-BE85-1933C83FB183}" type="datetimeFigureOut">
              <a:rPr lang="en-GB"/>
              <a:pPr>
                <a:defRPr/>
              </a:pPr>
              <a:t>11/09/2019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652EB08-0FF8-414A-9EB4-315D239B893C}" type="slidenum">
              <a:rPr lang="en-GB"/>
              <a:pPr>
                <a:defRPr/>
              </a:pPr>
              <a:t>‹#›</a:t>
            </a:fld>
            <a:endParaRPr lang="en-GB"/>
          </a:p>
        </p:txBody>
      </p:sp>
    </p:spTree>
    <p:extLst>
      <p:ext uri="{BB962C8B-B14F-4D97-AF65-F5344CB8AC3E}">
        <p14:creationId xmlns:p14="http://schemas.microsoft.com/office/powerpoint/2010/main" val="54740479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9FDBFB-0CDA-49BA-B2F1-CC9AFFA124B8}" type="datetimeFigureOut">
              <a:rPr lang="en-GB"/>
              <a:pPr>
                <a:defRPr/>
              </a:pPr>
              <a:t>11/09/2019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68CF99DD-3708-481F-BAE2-9C0ACCF4BDFB}" type="slidenum">
              <a:rPr lang="en-GB"/>
              <a:pPr>
                <a:defRPr/>
              </a:pPr>
              <a:t>‹#›</a:t>
            </a:fld>
            <a:endParaRPr lang="en-GB"/>
          </a:p>
        </p:txBody>
      </p:sp>
    </p:spTree>
    <p:extLst>
      <p:ext uri="{BB962C8B-B14F-4D97-AF65-F5344CB8AC3E}">
        <p14:creationId xmlns:p14="http://schemas.microsoft.com/office/powerpoint/2010/main" val="202131590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A9F70B-1E33-4C47-A162-E309D345668B}"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0B91C09-226E-4D61-8412-7E8E9CFC5B0F}" type="slidenum">
              <a:rPr lang="en-GB"/>
              <a:pPr>
                <a:defRPr/>
              </a:pPr>
              <a:t>‹#›</a:t>
            </a:fld>
            <a:endParaRPr lang="en-GB"/>
          </a:p>
        </p:txBody>
      </p:sp>
    </p:spTree>
    <p:extLst>
      <p:ext uri="{BB962C8B-B14F-4D97-AF65-F5344CB8AC3E}">
        <p14:creationId xmlns:p14="http://schemas.microsoft.com/office/powerpoint/2010/main" val="2542535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8BB8B66-3EED-4D6E-BA6F-A89E24E21274}"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F253DAE-A956-4E5E-BCD6-28972D4F86A9}" type="slidenum">
              <a:rPr lang="en-GB"/>
              <a:pPr>
                <a:defRPr/>
              </a:pPr>
              <a:t>‹#›</a:t>
            </a:fld>
            <a:endParaRPr lang="en-GB"/>
          </a:p>
        </p:txBody>
      </p:sp>
    </p:spTree>
    <p:extLst>
      <p:ext uri="{BB962C8B-B14F-4D97-AF65-F5344CB8AC3E}">
        <p14:creationId xmlns:p14="http://schemas.microsoft.com/office/powerpoint/2010/main" val="14952787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8A74206F-8D0E-4C23-AC55-064D413D3E7F}"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DD73D55-206C-4872-99A5-46A54B58E80C}" type="slidenum">
              <a:rPr lang="en-GB"/>
              <a:pPr>
                <a:defRPr/>
              </a:pPr>
              <a:t>‹#›</a:t>
            </a:fld>
            <a:endParaRPr lang="en-GB"/>
          </a:p>
        </p:txBody>
      </p:sp>
    </p:spTree>
    <p:extLst>
      <p:ext uri="{BB962C8B-B14F-4D97-AF65-F5344CB8AC3E}">
        <p14:creationId xmlns:p14="http://schemas.microsoft.com/office/powerpoint/2010/main" val="387492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3" y="1676399"/>
            <a:ext cx="8077200" cy="4800601"/>
          </a:xfrm>
          <a:prstGeom prst="rect">
            <a:avLst/>
          </a:prstGeom>
        </p:spPr>
        <p:txBody>
          <a:bodyPr lIns="0" t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31746132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DC69925-65D7-4B9A-8625-2109655A258F}"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CC586FE-C635-4751-A0F1-174F834D20C3}" type="slidenum">
              <a:rPr lang="en-GB"/>
              <a:pPr>
                <a:defRPr/>
              </a:pPr>
              <a:t>‹#›</a:t>
            </a:fld>
            <a:endParaRPr lang="en-GB"/>
          </a:p>
        </p:txBody>
      </p:sp>
    </p:spTree>
    <p:extLst>
      <p:ext uri="{BB962C8B-B14F-4D97-AF65-F5344CB8AC3E}">
        <p14:creationId xmlns:p14="http://schemas.microsoft.com/office/powerpoint/2010/main" val="7846462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56B5D6F-A6BA-47C1-99F0-A965B7FE2A14}" type="datetimeFigureOut">
              <a:rPr lang="en-GB"/>
              <a:pPr>
                <a:defRPr/>
              </a:pPr>
              <a:t>11/09/2019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D3C732E9-971D-46F4-9C45-F100884F8F2E}" type="slidenum">
              <a:rPr lang="en-GB"/>
              <a:pPr>
                <a:defRPr/>
              </a:pPr>
              <a:t>‹#›</a:t>
            </a:fld>
            <a:endParaRPr lang="en-GB"/>
          </a:p>
        </p:txBody>
      </p:sp>
    </p:spTree>
    <p:extLst>
      <p:ext uri="{BB962C8B-B14F-4D97-AF65-F5344CB8AC3E}">
        <p14:creationId xmlns:p14="http://schemas.microsoft.com/office/powerpoint/2010/main" val="60722286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B262EEF8-396D-4993-A673-A03BFFA71FA3}"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CB85434F-AD24-4372-8795-7289695DD346}" type="slidenum">
              <a:rPr lang="en-GB"/>
              <a:pPr>
                <a:defRPr/>
              </a:pPr>
              <a:t>‹#›</a:t>
            </a:fld>
            <a:endParaRPr lang="en-GB"/>
          </a:p>
        </p:txBody>
      </p:sp>
    </p:spTree>
    <p:extLst>
      <p:ext uri="{BB962C8B-B14F-4D97-AF65-F5344CB8AC3E}">
        <p14:creationId xmlns:p14="http://schemas.microsoft.com/office/powerpoint/2010/main" val="9426930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8BCA09A-77B3-416D-A3E5-B1CC82517362}"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5BCF407-BAE0-4414-8C8B-11378C382769}" type="slidenum">
              <a:rPr lang="en-GB"/>
              <a:pPr>
                <a:defRPr/>
              </a:pPr>
              <a:t>‹#›</a:t>
            </a:fld>
            <a:endParaRPr lang="en-GB"/>
          </a:p>
        </p:txBody>
      </p:sp>
    </p:spTree>
    <p:extLst>
      <p:ext uri="{BB962C8B-B14F-4D97-AF65-F5344CB8AC3E}">
        <p14:creationId xmlns:p14="http://schemas.microsoft.com/office/powerpoint/2010/main" val="18328026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0C2944C-0DC7-4094-9A57-03EAF909FB4D}"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98B740A1-CF93-426A-8A08-2B15F09D0AC1}" type="slidenum">
              <a:rPr lang="en-GB"/>
              <a:pPr>
                <a:defRPr/>
              </a:pPr>
              <a:t>‹#›</a:t>
            </a:fld>
            <a:endParaRPr lang="en-GB"/>
          </a:p>
        </p:txBody>
      </p:sp>
    </p:spTree>
    <p:extLst>
      <p:ext uri="{BB962C8B-B14F-4D97-AF65-F5344CB8AC3E}">
        <p14:creationId xmlns:p14="http://schemas.microsoft.com/office/powerpoint/2010/main" val="28743845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B909F779-69F9-487D-AEDC-4253BC0B56E5}"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0C9841B-B269-4321-A560-A3A936675A4C}" type="slidenum">
              <a:rPr lang="en-GB"/>
              <a:pPr>
                <a:defRPr/>
              </a:pPr>
              <a:t>‹#›</a:t>
            </a:fld>
            <a:endParaRPr lang="en-GB"/>
          </a:p>
        </p:txBody>
      </p:sp>
    </p:spTree>
    <p:extLst>
      <p:ext uri="{BB962C8B-B14F-4D97-AF65-F5344CB8AC3E}">
        <p14:creationId xmlns:p14="http://schemas.microsoft.com/office/powerpoint/2010/main" val="364410919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AC6B78BC-1E75-48D2-8CD4-C14C9CDFB036}" type="datetimeFigureOut">
              <a:rPr lang="en-GB"/>
              <a:pPr>
                <a:defRPr/>
              </a:pPr>
              <a:t>11/09/2019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F23E0AB2-CF23-42AD-B745-3F97777BA6A7}" type="slidenum">
              <a:rPr lang="en-GB"/>
              <a:pPr>
                <a:defRPr/>
              </a:pPr>
              <a:t>‹#›</a:t>
            </a:fld>
            <a:endParaRPr lang="en-GB"/>
          </a:p>
        </p:txBody>
      </p:sp>
    </p:spTree>
    <p:extLst>
      <p:ext uri="{BB962C8B-B14F-4D97-AF65-F5344CB8AC3E}">
        <p14:creationId xmlns:p14="http://schemas.microsoft.com/office/powerpoint/2010/main" val="175692659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17AADD6C-A981-402E-B253-5212B3BE5006}" type="datetimeFigureOut">
              <a:rPr lang="en-GB"/>
              <a:pPr>
                <a:defRPr/>
              </a:pPr>
              <a:t>11/09/2019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4311F81-D58D-4901-A4B6-9698646B1098}" type="slidenum">
              <a:rPr lang="en-GB"/>
              <a:pPr>
                <a:defRPr/>
              </a:pPr>
              <a:t>‹#›</a:t>
            </a:fld>
            <a:endParaRPr lang="en-GB"/>
          </a:p>
        </p:txBody>
      </p:sp>
    </p:spTree>
    <p:extLst>
      <p:ext uri="{BB962C8B-B14F-4D97-AF65-F5344CB8AC3E}">
        <p14:creationId xmlns:p14="http://schemas.microsoft.com/office/powerpoint/2010/main" val="21460006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22A54AE-D756-49F8-BF49-FF7CB137313D}" type="datetimeFigureOut">
              <a:rPr lang="en-GB"/>
              <a:pPr>
                <a:defRPr/>
              </a:pPr>
              <a:t>11/09/2019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906822E3-038A-4A3B-B634-5F8105772491}" type="slidenum">
              <a:rPr lang="en-GB"/>
              <a:pPr>
                <a:defRPr/>
              </a:pPr>
              <a:t>‹#›</a:t>
            </a:fld>
            <a:endParaRPr lang="en-GB"/>
          </a:p>
        </p:txBody>
      </p:sp>
    </p:spTree>
    <p:extLst>
      <p:ext uri="{BB962C8B-B14F-4D97-AF65-F5344CB8AC3E}">
        <p14:creationId xmlns:p14="http://schemas.microsoft.com/office/powerpoint/2010/main" val="379198431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19923F-A885-4CBA-B7D3-5730B4FF6083}"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8720AA76-A8E4-43B0-BA74-6AF7D1D9E2B1}" type="slidenum">
              <a:rPr lang="en-GB"/>
              <a:pPr>
                <a:defRPr/>
              </a:pPr>
              <a:t>‹#›</a:t>
            </a:fld>
            <a:endParaRPr lang="en-GB"/>
          </a:p>
        </p:txBody>
      </p:sp>
    </p:spTree>
    <p:extLst>
      <p:ext uri="{BB962C8B-B14F-4D97-AF65-F5344CB8AC3E}">
        <p14:creationId xmlns:p14="http://schemas.microsoft.com/office/powerpoint/2010/main" val="474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2"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533402"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1" name="Text Placeholder 2"/>
          <p:cNvSpPr>
            <a:spLocks noGrp="1"/>
          </p:cNvSpPr>
          <p:nvPr>
            <p:ph type="body" idx="10"/>
          </p:nvPr>
        </p:nvSpPr>
        <p:spPr>
          <a:xfrm>
            <a:off x="4648200" y="1676398"/>
            <a:ext cx="3963985" cy="685802"/>
          </a:xfrm>
          <a:prstGeom prst="rect">
            <a:avLst/>
          </a:prstGeom>
        </p:spPr>
        <p:txBody>
          <a:bodyPr lIns="0" tIns="0" rIns="0" bIns="0" anchor="t"/>
          <a:lstStyle>
            <a:lvl1pPr marL="0" indent="0">
              <a:lnSpc>
                <a:spcPts val="2400"/>
              </a:lnSpc>
              <a:buNone/>
              <a:defRPr sz="2400" b="1" i="0">
                <a:solidFill>
                  <a:srgbClr val="09091E"/>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12" name="Content Placeholder 3"/>
          <p:cNvSpPr>
            <a:spLocks noGrp="1"/>
          </p:cNvSpPr>
          <p:nvPr>
            <p:ph sz="half" idx="11"/>
          </p:nvPr>
        </p:nvSpPr>
        <p:spPr>
          <a:xfrm>
            <a:off x="4648200" y="2514601"/>
            <a:ext cx="3963985" cy="3611562"/>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5" name="Text Placeholder 12"/>
          <p:cNvSpPr>
            <a:spLocks noGrp="1"/>
          </p:cNvSpPr>
          <p:nvPr>
            <p:ph type="body" sz="quarter" idx="12"/>
          </p:nvPr>
        </p:nvSpPr>
        <p:spPr>
          <a:xfrm>
            <a:off x="4648200" y="609600"/>
            <a:ext cx="3962400" cy="228600"/>
          </a:xfrm>
          <a:prstGeom prst="rect">
            <a:avLst/>
          </a:prstGeom>
        </p:spPr>
        <p:txBody>
          <a:bodyPr vert="horz" lIns="0" tIns="0" rIns="0" bIns="0" anchor="t"/>
          <a:lstStyle>
            <a:lvl1pPr algn="r">
              <a:buNone/>
              <a:defRPr sz="1200" b="0" i="0">
                <a:solidFill>
                  <a:srgbClr val="1F497D"/>
                </a:solidFill>
                <a:latin typeface="Arial"/>
                <a:cs typeface="Arial"/>
              </a:defRPr>
            </a:lvl1pPr>
            <a:lvl2pPr algn="r">
              <a:buNone/>
              <a:defRPr sz="1200" b="0" i="0">
                <a:solidFill>
                  <a:srgbClr val="1F497D"/>
                </a:solidFill>
                <a:latin typeface="Arial"/>
                <a:cs typeface="Arial"/>
              </a:defRPr>
            </a:lvl2pPr>
            <a:lvl3pPr algn="r">
              <a:buNone/>
              <a:defRPr sz="1200" b="0" i="0">
                <a:solidFill>
                  <a:srgbClr val="1F497D"/>
                </a:solidFill>
                <a:latin typeface="Arial"/>
                <a:cs typeface="Arial"/>
              </a:defRPr>
            </a:lvl3pPr>
            <a:lvl4pPr algn="r">
              <a:buNone/>
              <a:defRPr sz="1200" b="0" i="0">
                <a:solidFill>
                  <a:srgbClr val="1F497D"/>
                </a:solidFill>
                <a:latin typeface="Arial"/>
                <a:cs typeface="Arial"/>
              </a:defRPr>
            </a:lvl4pPr>
            <a:lvl5pPr algn="r">
              <a:buNone/>
              <a:defRPr sz="1200" b="0" i="0">
                <a:solidFill>
                  <a:srgbClr val="1F497D"/>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7130460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E4CE9B4-E7FF-444F-A222-638298A80BBF}" type="datetimeFigureOut">
              <a:rPr lang="en-GB"/>
              <a:pPr>
                <a:defRPr/>
              </a:pPr>
              <a:t>11/09/2019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D17EB125-69FE-4096-A7A4-B1E882252D52}" type="slidenum">
              <a:rPr lang="en-GB"/>
              <a:pPr>
                <a:defRPr/>
              </a:pPr>
              <a:t>‹#›</a:t>
            </a:fld>
            <a:endParaRPr lang="en-GB"/>
          </a:p>
        </p:txBody>
      </p:sp>
    </p:spTree>
    <p:extLst>
      <p:ext uri="{BB962C8B-B14F-4D97-AF65-F5344CB8AC3E}">
        <p14:creationId xmlns:p14="http://schemas.microsoft.com/office/powerpoint/2010/main" val="3710060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AF491D86-4D43-4EBF-8590-929862D5A5C8}"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F3A4BCD2-2274-4D30-988D-B0D969B87649}" type="slidenum">
              <a:rPr lang="en-GB"/>
              <a:pPr>
                <a:defRPr/>
              </a:pPr>
              <a:t>‹#›</a:t>
            </a:fld>
            <a:endParaRPr lang="en-GB"/>
          </a:p>
        </p:txBody>
      </p:sp>
    </p:spTree>
    <p:extLst>
      <p:ext uri="{BB962C8B-B14F-4D97-AF65-F5344CB8AC3E}">
        <p14:creationId xmlns:p14="http://schemas.microsoft.com/office/powerpoint/2010/main" val="33252608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39A79AD-EB11-4FC7-8E05-CFD20AF2C2B7}" type="datetimeFigureOut">
              <a:rPr lang="en-GB"/>
              <a:pPr>
                <a:defRPr/>
              </a:pPr>
              <a:t>11/09/2019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89B0910-CE80-4D72-9DE7-DA06DB1CF37B}" type="slidenum">
              <a:rPr lang="en-GB"/>
              <a:pPr>
                <a:defRPr/>
              </a:pPr>
              <a:t>‹#›</a:t>
            </a:fld>
            <a:endParaRPr lang="en-GB"/>
          </a:p>
        </p:txBody>
      </p:sp>
    </p:spTree>
    <p:extLst>
      <p:ext uri="{BB962C8B-B14F-4D97-AF65-F5344CB8AC3E}">
        <p14:creationId xmlns:p14="http://schemas.microsoft.com/office/powerpoint/2010/main" val="36213508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TextBox 4"/>
          <p:cNvSpPr txBox="1"/>
          <p:nvPr userDrawn="1"/>
        </p:nvSpPr>
        <p:spPr>
          <a:xfrm>
            <a:off x="533400" y="6248400"/>
            <a:ext cx="5334000" cy="92075"/>
          </a:xfrm>
          <a:prstGeom prst="rect">
            <a:avLst/>
          </a:prstGeom>
          <a:noFill/>
        </p:spPr>
        <p:txBody>
          <a:bodyPr lIns="0" tIns="0" rIns="0" bIns="0">
            <a:spAutoFit/>
          </a:bodyPr>
          <a:lstStyle>
            <a:lvl1pPr>
              <a:defRPr>
                <a:solidFill>
                  <a:schemeClr val="tx1"/>
                </a:solidFill>
                <a:latin typeface="Calibri" charset="0"/>
                <a:ea typeface="ＭＳ Ｐゴシック" charset="0"/>
                <a:cs typeface="ＭＳ Ｐゴシック" charset="0"/>
              </a:defRPr>
            </a:lvl1pPr>
            <a:lvl2pPr marL="37931725" indent="-37474525">
              <a:defRPr>
                <a:solidFill>
                  <a:schemeClr val="tx1"/>
                </a:solidFill>
                <a:latin typeface="Calibri" charset="0"/>
                <a:ea typeface="ＭＳ Ｐゴシック" charset="0"/>
              </a:defRPr>
            </a:lvl2pPr>
            <a:lvl3pPr>
              <a:defRPr>
                <a:solidFill>
                  <a:schemeClr val="tx1"/>
                </a:solidFill>
                <a:latin typeface="Calibri" charset="0"/>
                <a:ea typeface="ＭＳ Ｐゴシック" charset="0"/>
              </a:defRPr>
            </a:lvl3pPr>
            <a:lvl4pPr>
              <a:defRPr>
                <a:solidFill>
                  <a:schemeClr val="tx1"/>
                </a:solidFill>
                <a:latin typeface="Calibri" charset="0"/>
                <a:ea typeface="ＭＳ Ｐゴシック" charset="0"/>
              </a:defRPr>
            </a:lvl4pPr>
            <a:lvl5pPr>
              <a:defRPr>
                <a:solidFill>
                  <a:schemeClr val="tx1"/>
                </a:solidFill>
                <a:latin typeface="Calibri" charset="0"/>
                <a:ea typeface="ＭＳ Ｐゴシック" charset="0"/>
              </a:defRPr>
            </a:lvl5pPr>
            <a:lvl6pPr marL="457200" fontAlgn="base">
              <a:spcBef>
                <a:spcPct val="0"/>
              </a:spcBef>
              <a:spcAft>
                <a:spcPct val="0"/>
              </a:spcAft>
              <a:defRPr>
                <a:solidFill>
                  <a:schemeClr val="tx1"/>
                </a:solidFill>
                <a:latin typeface="Calibri" charset="0"/>
                <a:ea typeface="ＭＳ Ｐゴシック" charset="0"/>
              </a:defRPr>
            </a:lvl6pPr>
            <a:lvl7pPr marL="914400" fontAlgn="base">
              <a:spcBef>
                <a:spcPct val="0"/>
              </a:spcBef>
              <a:spcAft>
                <a:spcPct val="0"/>
              </a:spcAft>
              <a:defRPr>
                <a:solidFill>
                  <a:schemeClr val="tx1"/>
                </a:solidFill>
                <a:latin typeface="Calibri" charset="0"/>
                <a:ea typeface="ＭＳ Ｐゴシック" charset="0"/>
              </a:defRPr>
            </a:lvl7pPr>
            <a:lvl8pPr marL="1371600" fontAlgn="base">
              <a:spcBef>
                <a:spcPct val="0"/>
              </a:spcBef>
              <a:spcAft>
                <a:spcPct val="0"/>
              </a:spcAft>
              <a:defRPr>
                <a:solidFill>
                  <a:schemeClr val="tx1"/>
                </a:solidFill>
                <a:latin typeface="Calibri" charset="0"/>
                <a:ea typeface="ＭＳ Ｐゴシック" charset="0"/>
              </a:defRPr>
            </a:lvl8pPr>
            <a:lvl9pPr marL="1828800" fontAlgn="base">
              <a:spcBef>
                <a:spcPct val="0"/>
              </a:spcBef>
              <a:spcAft>
                <a:spcPct val="0"/>
              </a:spcAft>
              <a:defRPr>
                <a:solidFill>
                  <a:schemeClr val="tx1"/>
                </a:solidFill>
                <a:latin typeface="Calibri" charset="0"/>
                <a:ea typeface="ＭＳ Ｐゴシック" charset="0"/>
              </a:defRPr>
            </a:lvl9pPr>
          </a:lstStyle>
          <a:p>
            <a:pPr>
              <a:defRPr/>
            </a:pPr>
            <a:r>
              <a:rPr lang="en-US" sz="900" baseline="30000" smtClean="0">
                <a:solidFill>
                  <a:srgbClr val="FFFFFF"/>
                </a:solidFill>
                <a:latin typeface="Arial" charset="0"/>
                <a:cs typeface="Arial" charset="0"/>
              </a:rPr>
              <a:t>The University of Edinburgh is a charitable body, registered in Scotland, with registration number SC005336.</a:t>
            </a:r>
          </a:p>
        </p:txBody>
      </p:sp>
      <p:sp>
        <p:nvSpPr>
          <p:cNvPr id="3" name="Subtitle 2"/>
          <p:cNvSpPr>
            <a:spLocks noGrp="1"/>
          </p:cNvSpPr>
          <p:nvPr>
            <p:ph type="subTitle" idx="1"/>
          </p:nvPr>
        </p:nvSpPr>
        <p:spPr>
          <a:xfrm>
            <a:off x="533400" y="3048000"/>
            <a:ext cx="7239000" cy="2590800"/>
          </a:xfrm>
          <a:prstGeom prst="rect">
            <a:avLst/>
          </a:prstGeom>
        </p:spPr>
        <p:txBody>
          <a:bodyPr lIns="0" tIns="0" rIns="0" bIns="0"/>
          <a:lstStyle>
            <a:lvl1pPr marL="0" indent="0" algn="l">
              <a:buNone/>
              <a:defRPr sz="1000" b="0" i="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7" name="Text Placeholder 3"/>
          <p:cNvSpPr>
            <a:spLocks noGrp="1"/>
          </p:cNvSpPr>
          <p:nvPr>
            <p:ph type="body" sz="half" idx="2"/>
          </p:nvPr>
        </p:nvSpPr>
        <p:spPr>
          <a:xfrm>
            <a:off x="533400" y="1676399"/>
            <a:ext cx="6705600" cy="1219202"/>
          </a:xfrm>
          <a:prstGeom prst="rect">
            <a:avLst/>
          </a:prstGeom>
        </p:spPr>
        <p:txBody>
          <a:bodyPr lIns="0" tIns="0" rIns="0" bIns="0"/>
          <a:lstStyle>
            <a:lvl1pPr marL="0" indent="0">
              <a:buNone/>
              <a:defRPr sz="1400" b="0" i="0">
                <a:solidFill>
                  <a:schemeClr val="bg1"/>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2" name="Title 11"/>
          <p:cNvSpPr>
            <a:spLocks noGrp="1"/>
          </p:cNvSpPr>
          <p:nvPr>
            <p:ph type="title"/>
          </p:nvPr>
        </p:nvSpPr>
        <p:spPr>
          <a:xfrm>
            <a:off x="4191000" y="563562"/>
            <a:ext cx="4457700" cy="350838"/>
          </a:xfrm>
          <a:prstGeom prst="rect">
            <a:avLst/>
          </a:prstGeom>
        </p:spPr>
        <p:txBody>
          <a:bodyPr vert="horz" lIns="0" rIns="0" bIns="0"/>
          <a:lstStyle>
            <a:lvl1pPr algn="r">
              <a:defRPr sz="1200" b="0" i="0">
                <a:solidFill>
                  <a:srgbClr val="FFFFFF"/>
                </a:solidFill>
                <a:latin typeface="Arial"/>
                <a:cs typeface="Arial"/>
              </a:defRPr>
            </a:lvl1pPr>
          </a:lstStyle>
          <a:p>
            <a:r>
              <a:rPr lang="en-GB" smtClean="0"/>
              <a:t>Click to edit Master title style</a:t>
            </a:r>
            <a:endParaRPr lang="en-US"/>
          </a:p>
        </p:txBody>
      </p:sp>
    </p:spTree>
    <p:extLst>
      <p:ext uri="{BB962C8B-B14F-4D97-AF65-F5344CB8AC3E}">
        <p14:creationId xmlns:p14="http://schemas.microsoft.com/office/powerpoint/2010/main" val="5468768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44B7A43-891A-4620-ACD7-5B4F20BE9C14}" type="slidenum">
              <a:rPr lang="en-GB" altLang="en-US"/>
              <a:pPr>
                <a:defRPr/>
              </a:pPr>
              <a:t>‹#›</a:t>
            </a:fld>
            <a:endParaRPr lang="en-GB" altLang="en-US"/>
          </a:p>
        </p:txBody>
      </p:sp>
    </p:spTree>
    <p:extLst>
      <p:ext uri="{BB962C8B-B14F-4D97-AF65-F5344CB8AC3E}">
        <p14:creationId xmlns:p14="http://schemas.microsoft.com/office/powerpoint/2010/main" val="378707697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CC568ED-4CF4-4CAA-80DF-627246C4594D}" type="slidenum">
              <a:rPr lang="en-GB" altLang="en-US"/>
              <a:pPr>
                <a:defRPr/>
              </a:pPr>
              <a:t>‹#›</a:t>
            </a:fld>
            <a:endParaRPr lang="en-GB" altLang="en-US"/>
          </a:p>
        </p:txBody>
      </p:sp>
    </p:spTree>
    <p:extLst>
      <p:ext uri="{BB962C8B-B14F-4D97-AF65-F5344CB8AC3E}">
        <p14:creationId xmlns:p14="http://schemas.microsoft.com/office/powerpoint/2010/main" val="22241069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91763AC9-3FA2-40D3-8340-91B146742F9E}" type="slidenum">
              <a:rPr lang="en-GB" altLang="en-US"/>
              <a:pPr>
                <a:defRPr/>
              </a:pPr>
              <a:t>‹#›</a:t>
            </a:fld>
            <a:endParaRPr lang="en-GB" altLang="en-US"/>
          </a:p>
        </p:txBody>
      </p:sp>
    </p:spTree>
    <p:extLst>
      <p:ext uri="{BB962C8B-B14F-4D97-AF65-F5344CB8AC3E}">
        <p14:creationId xmlns:p14="http://schemas.microsoft.com/office/powerpoint/2010/main" val="6514743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E2410AFB-88F3-4CAA-90BD-B3E811CD0583}" type="slidenum">
              <a:rPr lang="en-GB" altLang="en-US"/>
              <a:pPr>
                <a:defRPr/>
              </a:pPr>
              <a:t>‹#›</a:t>
            </a:fld>
            <a:endParaRPr lang="en-GB" altLang="en-US"/>
          </a:p>
        </p:txBody>
      </p:sp>
    </p:spTree>
    <p:extLst>
      <p:ext uri="{BB962C8B-B14F-4D97-AF65-F5344CB8AC3E}">
        <p14:creationId xmlns:p14="http://schemas.microsoft.com/office/powerpoint/2010/main" val="832746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E1827A9E-29BF-4E57-B11A-838BD6BCD735}" type="slidenum">
              <a:rPr lang="en-GB" altLang="en-US"/>
              <a:pPr>
                <a:defRPr/>
              </a:pPr>
              <a:t>‹#›</a:t>
            </a:fld>
            <a:endParaRPr lang="en-GB" altLang="en-US"/>
          </a:p>
        </p:txBody>
      </p:sp>
    </p:spTree>
    <p:extLst>
      <p:ext uri="{BB962C8B-B14F-4D97-AF65-F5344CB8AC3E}">
        <p14:creationId xmlns:p14="http://schemas.microsoft.com/office/powerpoint/2010/main" val="307853111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423B6894-1B70-4DD3-9997-61A9069CA4CA}" type="slidenum">
              <a:rPr lang="en-GB" altLang="en-US"/>
              <a:pPr>
                <a:defRPr/>
              </a:pPr>
              <a:t>‹#›</a:t>
            </a:fld>
            <a:endParaRPr lang="en-GB" altLang="en-US"/>
          </a:p>
        </p:txBody>
      </p:sp>
    </p:spTree>
    <p:extLst>
      <p:ext uri="{BB962C8B-B14F-4D97-AF65-F5344CB8AC3E}">
        <p14:creationId xmlns:p14="http://schemas.microsoft.com/office/powerpoint/2010/main" val="821567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0" name="Content Placeholder 2"/>
          <p:cNvSpPr>
            <a:spLocks noGrp="1"/>
          </p:cNvSpPr>
          <p:nvPr>
            <p:ph sz="half" idx="10"/>
          </p:nvPr>
        </p:nvSpPr>
        <p:spPr>
          <a:xfrm>
            <a:off x="4648200" y="1676398"/>
            <a:ext cx="3962400" cy="4800601"/>
          </a:xfrm>
          <a:prstGeom prst="rect">
            <a:avLst/>
          </a:prstGeom>
        </p:spPr>
        <p:txBody>
          <a:bodyPr lIns="0" tIns="0" rIns="0" bIns="0"/>
          <a:lstStyle>
            <a:lvl1pPr>
              <a:defRPr sz="2400" b="0" i="0">
                <a:solidFill>
                  <a:srgbClr val="09091E"/>
                </a:solidFill>
                <a:latin typeface="Arial"/>
                <a:cs typeface="Arial"/>
              </a:defRPr>
            </a:lvl1pPr>
            <a:lvl2pPr>
              <a:defRPr sz="2400" b="0" i="0">
                <a:solidFill>
                  <a:srgbClr val="09091E"/>
                </a:solidFill>
                <a:latin typeface="Arial"/>
                <a:cs typeface="Arial"/>
              </a:defRPr>
            </a:lvl2pPr>
            <a:lvl3pPr>
              <a:defRPr sz="2400" b="0" i="0">
                <a:solidFill>
                  <a:srgbClr val="09091E"/>
                </a:solidFill>
                <a:latin typeface="Arial"/>
                <a:cs typeface="Arial"/>
              </a:defRPr>
            </a:lvl3pPr>
            <a:lvl4pPr>
              <a:defRPr sz="2400" b="0" i="0">
                <a:solidFill>
                  <a:srgbClr val="09091E"/>
                </a:solidFill>
                <a:latin typeface="Arial"/>
                <a:cs typeface="Arial"/>
              </a:defRPr>
            </a:lvl4pPr>
            <a:lvl5pPr>
              <a:defRPr sz="2400" b="0" i="0">
                <a:solidFill>
                  <a:srgbClr val="09091E"/>
                </a:solidFill>
                <a:latin typeface="Arial"/>
                <a:cs typeface="Arial"/>
              </a:defRPr>
            </a:lvl5pPr>
            <a:lvl6pPr>
              <a:defRPr sz="1800"/>
            </a:lvl6pPr>
            <a:lvl7pPr>
              <a:defRPr sz="1800"/>
            </a:lvl7pPr>
            <a:lvl8pPr>
              <a:defRPr sz="1800"/>
            </a:lvl8pPr>
            <a:lvl9pPr>
              <a:defRPr sz="18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12" name="Text Placeholder 12"/>
          <p:cNvSpPr>
            <a:spLocks noGrp="1"/>
          </p:cNvSpPr>
          <p:nvPr>
            <p:ph type="body" sz="quarter" idx="11"/>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297630992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A92D0723-164A-4549-91E2-BA86A5F9FA3B}" type="slidenum">
              <a:rPr lang="en-GB" altLang="en-US"/>
              <a:pPr>
                <a:defRPr/>
              </a:pPr>
              <a:t>‹#›</a:t>
            </a:fld>
            <a:endParaRPr lang="en-GB" altLang="en-US"/>
          </a:p>
        </p:txBody>
      </p:sp>
    </p:spTree>
    <p:extLst>
      <p:ext uri="{BB962C8B-B14F-4D97-AF65-F5344CB8AC3E}">
        <p14:creationId xmlns:p14="http://schemas.microsoft.com/office/powerpoint/2010/main" val="9328113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E58B93C-CCBF-4CDE-9115-57565C2CA2CF}" type="slidenum">
              <a:rPr lang="en-GB" altLang="en-US"/>
              <a:pPr>
                <a:defRPr/>
              </a:pPr>
              <a:t>‹#›</a:t>
            </a:fld>
            <a:endParaRPr lang="en-GB" altLang="en-US"/>
          </a:p>
        </p:txBody>
      </p:sp>
    </p:spTree>
    <p:extLst>
      <p:ext uri="{BB962C8B-B14F-4D97-AF65-F5344CB8AC3E}">
        <p14:creationId xmlns:p14="http://schemas.microsoft.com/office/powerpoint/2010/main" val="28337095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C8E413FD-129E-42E6-9544-21103051DED0}" type="slidenum">
              <a:rPr lang="en-GB" altLang="en-US"/>
              <a:pPr>
                <a:defRPr/>
              </a:pPr>
              <a:t>‹#›</a:t>
            </a:fld>
            <a:endParaRPr lang="en-GB" altLang="en-US"/>
          </a:p>
        </p:txBody>
      </p:sp>
    </p:spTree>
    <p:extLst>
      <p:ext uri="{BB962C8B-B14F-4D97-AF65-F5344CB8AC3E}">
        <p14:creationId xmlns:p14="http://schemas.microsoft.com/office/powerpoint/2010/main" val="283340413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78E930B4-8CC3-421E-9939-FE6FE32BA268}" type="slidenum">
              <a:rPr lang="en-GB" altLang="en-US"/>
              <a:pPr>
                <a:defRPr/>
              </a:pPr>
              <a:t>‹#›</a:t>
            </a:fld>
            <a:endParaRPr lang="en-GB" altLang="en-US"/>
          </a:p>
        </p:txBody>
      </p:sp>
    </p:spTree>
    <p:extLst>
      <p:ext uri="{BB962C8B-B14F-4D97-AF65-F5344CB8AC3E}">
        <p14:creationId xmlns:p14="http://schemas.microsoft.com/office/powerpoint/2010/main" val="88187031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EAEAF3E3-03FF-4DB6-AC5C-BA4AB8C1A916}" type="slidenum">
              <a:rPr lang="en-GB" altLang="en-US"/>
              <a:pPr>
                <a:defRPr/>
              </a:pPr>
              <a:t>‹#›</a:t>
            </a:fld>
            <a:endParaRPr lang="en-GB" altLang="en-US"/>
          </a:p>
        </p:txBody>
      </p:sp>
    </p:spTree>
    <p:extLst>
      <p:ext uri="{BB962C8B-B14F-4D97-AF65-F5344CB8AC3E}">
        <p14:creationId xmlns:p14="http://schemas.microsoft.com/office/powerpoint/2010/main" val="28269532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300" y="2404534"/>
            <a:ext cx="5825202" cy="1646302"/>
          </a:xfrm>
        </p:spPr>
        <p:txBody>
          <a:bodyPr anchor="b">
            <a:noAutofit/>
          </a:bodyPr>
          <a:lstStyle>
            <a:lvl1pPr algn="r">
              <a:defRPr sz="405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300" y="4050834"/>
            <a:ext cx="5825202" cy="1096899"/>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236548867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7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4084212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8001" y="2700868"/>
            <a:ext cx="6447501" cy="1826581"/>
          </a:xfrm>
        </p:spPr>
        <p:txBody>
          <a:bodyPr anchor="b"/>
          <a:lstStyle>
            <a:lvl1pPr algn="l">
              <a:defRPr sz="3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8604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6939529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08001" y="2160589"/>
            <a:ext cx="3138026"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17477" y="2160590"/>
            <a:ext cx="3138026"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243D8D-65D2-4613-BFF4-066800F2B07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7867341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06809" y="2160983"/>
            <a:ext cx="3139217"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506809" y="2737246"/>
            <a:ext cx="31392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16287" y="2160983"/>
            <a:ext cx="3139214"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816288" y="2737246"/>
            <a:ext cx="313921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243D8D-65D2-4613-BFF4-066800F2B075}" type="datetimeFigureOut">
              <a:rPr lang="en-GB" smtClean="0"/>
              <a:t>11/09/2019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1005662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76398"/>
            <a:ext cx="5111750" cy="4800601"/>
          </a:xfrm>
          <a:prstGeom prst="rect">
            <a:avLst/>
          </a:prstGeom>
        </p:spPr>
        <p:txBody>
          <a:bodyPr/>
          <a:lstStyle>
            <a:lvl1pPr>
              <a:buNone/>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endParaRPr lang="en-US" dirty="0"/>
          </a:p>
        </p:txBody>
      </p:sp>
      <p:sp>
        <p:nvSpPr>
          <p:cNvPr id="4" name="Text Placeholder 3"/>
          <p:cNvSpPr>
            <a:spLocks noGrp="1"/>
          </p:cNvSpPr>
          <p:nvPr>
            <p:ph type="body" sz="half" idx="2"/>
          </p:nvPr>
        </p:nvSpPr>
        <p:spPr>
          <a:xfrm>
            <a:off x="533400" y="1676398"/>
            <a:ext cx="2932113" cy="4800601"/>
          </a:xfrm>
          <a:prstGeom prst="rect">
            <a:avLst/>
          </a:prstGeom>
        </p:spPr>
        <p:txBody>
          <a:bodyPr lIns="0" tIns="0" rIns="0" bIns="0"/>
          <a:lstStyle>
            <a:lvl1pPr marL="0" indent="0">
              <a:buNone/>
              <a:defRPr sz="1400" b="0" i="0">
                <a:solidFill>
                  <a:srgbClr val="09091E"/>
                </a:solidFill>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10"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1174898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243D8D-65D2-4613-BFF4-066800F2B075}" type="datetimeFigureOut">
              <a:rPr lang="en-GB" smtClean="0"/>
              <a:t>11/09/2019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342324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243D8D-65D2-4613-BFF4-066800F2B075}" type="datetimeFigureOut">
              <a:rPr lang="en-GB" smtClean="0"/>
              <a:t>11/09/2019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64610984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1498604"/>
            <a:ext cx="2890896" cy="1278466"/>
          </a:xfrm>
        </p:spPr>
        <p:txBody>
          <a:bodyPr anchor="b">
            <a:normAutofit/>
          </a:bodyPr>
          <a:lstStyle>
            <a:lvl1pPr>
              <a:defRPr sz="1500"/>
            </a:lvl1pPr>
          </a:lstStyle>
          <a:p>
            <a:r>
              <a:rPr lang="en-US" smtClean="0"/>
              <a:t>Click to edit Master title style</a:t>
            </a:r>
            <a:endParaRPr lang="en-US" dirty="0"/>
          </a:p>
        </p:txBody>
      </p:sp>
      <p:sp>
        <p:nvSpPr>
          <p:cNvPr id="3" name="Content Placeholder 2"/>
          <p:cNvSpPr>
            <a:spLocks noGrp="1"/>
          </p:cNvSpPr>
          <p:nvPr>
            <p:ph idx="1"/>
          </p:nvPr>
        </p:nvSpPr>
        <p:spPr>
          <a:xfrm>
            <a:off x="3570346" y="514925"/>
            <a:ext cx="3385156"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8001" y="2777069"/>
            <a:ext cx="2890896" cy="2584449"/>
          </a:xfrm>
        </p:spPr>
        <p:txBody>
          <a:bodyPr>
            <a:normAutofit/>
          </a:bodyPr>
          <a:lstStyle>
            <a:lvl1pPr marL="0" indent="0">
              <a:buNone/>
              <a:defRPr sz="1050"/>
            </a:lvl1pPr>
            <a:lvl2pPr marL="342797" indent="0">
              <a:buNone/>
              <a:defRPr sz="1050"/>
            </a:lvl2pPr>
            <a:lvl3pPr marL="685595" indent="0">
              <a:buNone/>
              <a:defRPr sz="900"/>
            </a:lvl3pPr>
            <a:lvl4pPr marL="1028392" indent="0">
              <a:buNone/>
              <a:defRPr sz="750"/>
            </a:lvl4pPr>
            <a:lvl5pPr marL="1371188" indent="0">
              <a:buNone/>
              <a:defRPr sz="750"/>
            </a:lvl5pPr>
            <a:lvl6pPr marL="1713986" indent="0">
              <a:buNone/>
              <a:defRPr sz="750"/>
            </a:lvl6pPr>
            <a:lvl7pPr marL="2056783" indent="0">
              <a:buNone/>
              <a:defRPr sz="750"/>
            </a:lvl7pPr>
            <a:lvl8pPr marL="2399580" indent="0">
              <a:buNone/>
              <a:defRPr sz="750"/>
            </a:lvl8pPr>
            <a:lvl9pPr marL="2742377"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43D8D-65D2-4613-BFF4-066800F2B07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61279131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4800600"/>
            <a:ext cx="6447500" cy="566738"/>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08001" y="609600"/>
            <a:ext cx="6447501" cy="3845718"/>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4" name="Text Placeholder 3"/>
          <p:cNvSpPr>
            <a:spLocks noGrp="1"/>
          </p:cNvSpPr>
          <p:nvPr>
            <p:ph type="body" sz="half" idx="2"/>
          </p:nvPr>
        </p:nvSpPr>
        <p:spPr>
          <a:xfrm>
            <a:off x="508001" y="5367338"/>
            <a:ext cx="6447500" cy="674024"/>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7243D8D-65D2-4613-BFF4-066800F2B075}" type="datetimeFigureOut">
              <a:rPr lang="en-GB" smtClean="0"/>
              <a:t>11/09/2019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29477615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08001" y="609600"/>
            <a:ext cx="6447501" cy="3403600"/>
          </a:xfrm>
        </p:spPr>
        <p:txBody>
          <a:bodyPr anchor="ctr">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58478618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024604" y="3632200"/>
            <a:ext cx="5418393"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470400"/>
            <a:ext cx="6447501" cy="1570962"/>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
        <p:nvSpPr>
          <p:cNvPr id="20" name="TextBox 19"/>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7533709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08001" y="1931988"/>
            <a:ext cx="6447501" cy="2595460"/>
          </a:xfrm>
        </p:spPr>
        <p:txBody>
          <a:bodyPr anchor="b">
            <a:normAutofit/>
          </a:bodyPr>
          <a:lstStyle>
            <a:lvl1pPr algn="l">
              <a:defRPr sz="33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58845791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698500" y="609600"/>
            <a:ext cx="6070601"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
        <p:nvSpPr>
          <p:cNvPr id="24" name="TextBox 23"/>
          <p:cNvSpPr txBox="1"/>
          <p:nvPr/>
        </p:nvSpPr>
        <p:spPr>
          <a:xfrm>
            <a:off x="406403" y="790378"/>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669758" y="288655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497708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514350" y="609600"/>
            <a:ext cx="6441152" cy="3022600"/>
          </a:xfrm>
        </p:spPr>
        <p:txBody>
          <a:bodyPr anchor="ctr">
            <a:normAutofit/>
          </a:bodyPr>
          <a:lstStyle>
            <a:lvl1pPr algn="l">
              <a:defRPr sz="33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507999" y="4013200"/>
            <a:ext cx="6447502" cy="514248"/>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508001" y="4527448"/>
            <a:ext cx="6447501" cy="1513914"/>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209098997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368721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ext Placeholder 12"/>
          <p:cNvSpPr>
            <a:spLocks noGrp="1"/>
          </p:cNvSpPr>
          <p:nvPr>
            <p:ph type="body" sz="quarter" idx="10"/>
          </p:nvPr>
        </p:nvSpPr>
        <p:spPr>
          <a:xfrm>
            <a:off x="4648200" y="609600"/>
            <a:ext cx="3962400" cy="228600"/>
          </a:xfrm>
          <a:prstGeom prst="rect">
            <a:avLst/>
          </a:prstGeom>
        </p:spPr>
        <p:txBody>
          <a:bodyPr vert="horz" lIns="0" tIns="0" rIns="0" bIns="0" anchor="t"/>
          <a:lstStyle>
            <a:lvl1pPr algn="r">
              <a:buNone/>
              <a:defRPr sz="1200" b="0" i="0">
                <a:solidFill>
                  <a:srgbClr val="09091E"/>
                </a:solidFill>
                <a:latin typeface="Arial"/>
                <a:cs typeface="Arial"/>
              </a:defRPr>
            </a:lvl1pPr>
            <a:lvl2pPr algn="r">
              <a:buNone/>
              <a:defRPr sz="1200" b="0" i="0">
                <a:solidFill>
                  <a:srgbClr val="09091E"/>
                </a:solidFill>
                <a:latin typeface="Arial"/>
                <a:cs typeface="Arial"/>
              </a:defRPr>
            </a:lvl2pPr>
            <a:lvl3pPr algn="r">
              <a:buNone/>
              <a:defRPr sz="1200" b="0" i="0">
                <a:solidFill>
                  <a:srgbClr val="09091E"/>
                </a:solidFill>
                <a:latin typeface="Arial"/>
                <a:cs typeface="Arial"/>
              </a:defRPr>
            </a:lvl3pPr>
            <a:lvl4pPr algn="r">
              <a:buNone/>
              <a:defRPr sz="1200" b="0" i="0">
                <a:solidFill>
                  <a:srgbClr val="09091E"/>
                </a:solidFill>
                <a:latin typeface="Arial"/>
                <a:cs typeface="Arial"/>
              </a:defRPr>
            </a:lvl4pPr>
            <a:lvl5pPr algn="r">
              <a:buNone/>
              <a:defRPr sz="1200" b="0" i="0">
                <a:solidFill>
                  <a:srgbClr val="09091E"/>
                </a:solidFill>
                <a:latin typeface="Arial"/>
                <a:cs typeface="Arial"/>
              </a:defRPr>
            </a:lvl5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Tree>
    <p:extLst>
      <p:ext uri="{BB962C8B-B14F-4D97-AF65-F5344CB8AC3E}">
        <p14:creationId xmlns:p14="http://schemas.microsoft.com/office/powerpoint/2010/main" val="413700330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5755" y="609600"/>
            <a:ext cx="978557"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08001" y="609600"/>
            <a:ext cx="5295113"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243D8D-65D2-4613-BFF4-066800F2B075}" type="datetimeFigureOut">
              <a:rPr lang="en-GB" smtClean="0"/>
              <a:t>11/09/2019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3A65856-6304-487B-B875-D6D392115B1D}" type="slidenum">
              <a:rPr lang="en-GB" smtClean="0"/>
              <a:t>‹#›</a:t>
            </a:fld>
            <a:endParaRPr lang="en-GB"/>
          </a:p>
        </p:txBody>
      </p:sp>
    </p:spTree>
    <p:extLst>
      <p:ext uri="{BB962C8B-B14F-4D97-AF65-F5344CB8AC3E}">
        <p14:creationId xmlns:p14="http://schemas.microsoft.com/office/powerpoint/2010/main" val="274793318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72184" y="2130425"/>
            <a:ext cx="7013448" cy="1470025"/>
          </a:xfrm>
        </p:spPr>
        <p:txBody>
          <a:bodyPr/>
          <a:lstStyle>
            <a:lvl1pPr algn="ctr">
              <a:defRPr sz="4400" b="1"/>
            </a:lvl1pPr>
          </a:lstStyle>
          <a:p>
            <a:r>
              <a:rPr lang="en-GB" smtClean="0"/>
              <a:t>Click to edit Master title style</a:t>
            </a:r>
            <a:endParaRPr lang="en-US"/>
          </a:p>
        </p:txBody>
      </p:sp>
      <p:sp>
        <p:nvSpPr>
          <p:cNvPr id="3" name="Subtitle 2"/>
          <p:cNvSpPr>
            <a:spLocks noGrp="1"/>
          </p:cNvSpPr>
          <p:nvPr>
            <p:ph type="subTitle" idx="1"/>
          </p:nvPr>
        </p:nvSpPr>
        <p:spPr>
          <a:xfrm>
            <a:off x="1778508"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6B5493FC-ADBE-45C3-B83A-A0F6D63565EE}" type="datetimeFigureOut">
              <a:rPr lang="en-US" altLang="en-US"/>
              <a:pPr>
                <a:defRPr/>
              </a:pPr>
              <a:t>9/11/2019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A79A2E1-11B2-4776-BC90-E912AF54197C}" type="slidenum">
              <a:rPr lang="en-US" altLang="en-US"/>
              <a:pPr/>
              <a:t>‹#›</a:t>
            </a:fld>
            <a:endParaRPr lang="en-US" altLang="en-US"/>
          </a:p>
        </p:txBody>
      </p:sp>
    </p:spTree>
    <p:extLst>
      <p:ext uri="{BB962C8B-B14F-4D97-AF65-F5344CB8AC3E}">
        <p14:creationId xmlns:p14="http://schemas.microsoft.com/office/powerpoint/2010/main" val="275995205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7853F86-4C75-4B98-BD16-550C34AECFE1}" type="datetimeFigureOut">
              <a:rPr lang="en-US" altLang="en-US"/>
              <a:pPr>
                <a:defRPr/>
              </a:pPr>
              <a:t>9/11/2019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E20D8FE-5E8A-41F2-9AF1-7B64EE27B061}" type="slidenum">
              <a:rPr lang="en-US" altLang="en-US"/>
              <a:pPr/>
              <a:t>‹#›</a:t>
            </a:fld>
            <a:endParaRPr lang="en-US" altLang="en-US"/>
          </a:p>
        </p:txBody>
      </p:sp>
    </p:spTree>
    <p:extLst>
      <p:ext uri="{BB962C8B-B14F-4D97-AF65-F5344CB8AC3E}">
        <p14:creationId xmlns:p14="http://schemas.microsoft.com/office/powerpoint/2010/main" val="18386733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599" y="4406900"/>
            <a:ext cx="7123114"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1371599" y="2906713"/>
            <a:ext cx="712311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B8C6911-D412-44EF-9E44-9545CE5FAE49}" type="datetimeFigureOut">
              <a:rPr lang="en-US" altLang="en-US"/>
              <a:pPr>
                <a:defRPr/>
              </a:pPr>
              <a:t>9/11/2019</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2BA407-727B-4177-B7A2-3DA0179D55BF}" type="slidenum">
              <a:rPr lang="en-US" altLang="en-US"/>
              <a:pPr/>
              <a:t>‹#›</a:t>
            </a:fld>
            <a:endParaRPr lang="en-US" altLang="en-US"/>
          </a:p>
        </p:txBody>
      </p:sp>
    </p:spTree>
    <p:extLst>
      <p:ext uri="{BB962C8B-B14F-4D97-AF65-F5344CB8AC3E}">
        <p14:creationId xmlns:p14="http://schemas.microsoft.com/office/powerpoint/2010/main" val="361032047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1417320" y="2221992"/>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5166360" y="2221992"/>
            <a:ext cx="3528000" cy="39041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38F01783-1EAC-4261-9BAE-337FBDF01730}" type="datetimeFigureOut">
              <a:rPr lang="en-US" altLang="en-US"/>
              <a:pPr>
                <a:defRPr/>
              </a:pPr>
              <a:t>9/11/2019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034F9F7-440A-4462-AAE7-CB6A121D2EC1}" type="slidenum">
              <a:rPr lang="en-US" altLang="en-US"/>
              <a:pPr/>
              <a:t>‹#›</a:t>
            </a:fld>
            <a:endParaRPr lang="en-US" altLang="en-US"/>
          </a:p>
        </p:txBody>
      </p:sp>
    </p:spTree>
    <p:extLst>
      <p:ext uri="{BB962C8B-B14F-4D97-AF65-F5344CB8AC3E}">
        <p14:creationId xmlns:p14="http://schemas.microsoft.com/office/powerpoint/2010/main" val="394891303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417320" y="2193481"/>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4" name="Content Placeholder 3"/>
          <p:cNvSpPr>
            <a:spLocks noGrp="1"/>
          </p:cNvSpPr>
          <p:nvPr>
            <p:ph sz="half" idx="2"/>
          </p:nvPr>
        </p:nvSpPr>
        <p:spPr>
          <a:xfrm>
            <a:off x="1417320" y="2871216"/>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5" name="Text Placeholder 4"/>
          <p:cNvSpPr>
            <a:spLocks noGrp="1"/>
          </p:cNvSpPr>
          <p:nvPr>
            <p:ph type="body" sz="quarter" idx="3"/>
          </p:nvPr>
        </p:nvSpPr>
        <p:spPr>
          <a:xfrm>
            <a:off x="5157089" y="2193798"/>
            <a:ext cx="35280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smtClean="0"/>
              <a:t>Click to edit Master text styles</a:t>
            </a:r>
          </a:p>
        </p:txBody>
      </p:sp>
      <p:sp>
        <p:nvSpPr>
          <p:cNvPr id="6" name="Content Placeholder 5"/>
          <p:cNvSpPr>
            <a:spLocks noGrp="1"/>
          </p:cNvSpPr>
          <p:nvPr>
            <p:ph sz="quarter" idx="4"/>
          </p:nvPr>
        </p:nvSpPr>
        <p:spPr>
          <a:xfrm>
            <a:off x="5157089" y="2871215"/>
            <a:ext cx="3528000" cy="32400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C88468CD-0516-494C-B443-8D5EAB7A9E54}" type="datetimeFigureOut">
              <a:rPr lang="en-US" altLang="en-US"/>
              <a:pPr>
                <a:defRPr/>
              </a:pPr>
              <a:t>9/11/2019</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03A0014-0405-4DA9-9E54-756462DA9758}" type="slidenum">
              <a:rPr lang="en-US" altLang="en-US"/>
              <a:pPr/>
              <a:t>‹#›</a:t>
            </a:fld>
            <a:endParaRPr lang="en-US" altLang="en-US"/>
          </a:p>
        </p:txBody>
      </p:sp>
    </p:spTree>
    <p:extLst>
      <p:ext uri="{BB962C8B-B14F-4D97-AF65-F5344CB8AC3E}">
        <p14:creationId xmlns:p14="http://schemas.microsoft.com/office/powerpoint/2010/main" val="41068572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558B6207-4814-4F32-BC30-32FB093B801D}" type="datetimeFigureOut">
              <a:rPr lang="en-US" altLang="en-US"/>
              <a:pPr>
                <a:defRPr/>
              </a:pPr>
              <a:t>9/11/2019</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6C281698-6B3E-4C9A-80DB-423FFC0B39E8}" type="slidenum">
              <a:rPr lang="en-US" altLang="en-US"/>
              <a:pPr/>
              <a:t>‹#›</a:t>
            </a:fld>
            <a:endParaRPr lang="en-US" altLang="en-US"/>
          </a:p>
        </p:txBody>
      </p:sp>
    </p:spTree>
    <p:extLst>
      <p:ext uri="{BB962C8B-B14F-4D97-AF65-F5344CB8AC3E}">
        <p14:creationId xmlns:p14="http://schemas.microsoft.com/office/powerpoint/2010/main" val="318347520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3D6F86E-D36E-4C72-9948-B306CE6F1620}" type="datetimeFigureOut">
              <a:rPr lang="en-US" altLang="en-US"/>
              <a:pPr>
                <a:defRPr/>
              </a:pPr>
              <a:t>9/11/2019</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4B87750-A9E6-4A51-AF25-057F1055C2A1}" type="slidenum">
              <a:rPr lang="en-US" altLang="en-US"/>
              <a:pPr/>
              <a:t>‹#›</a:t>
            </a:fld>
            <a:endParaRPr lang="en-US" altLang="en-US"/>
          </a:p>
        </p:txBody>
      </p:sp>
    </p:spTree>
    <p:extLst>
      <p:ext uri="{BB962C8B-B14F-4D97-AF65-F5344CB8AC3E}">
        <p14:creationId xmlns:p14="http://schemas.microsoft.com/office/powerpoint/2010/main" val="324145051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08760" y="1069848"/>
            <a:ext cx="3008313" cy="1105154"/>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4636008" y="1069848"/>
            <a:ext cx="4050792" cy="50563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US" dirty="0"/>
          </a:p>
        </p:txBody>
      </p:sp>
      <p:sp>
        <p:nvSpPr>
          <p:cNvPr id="4" name="Text Placeholder 3"/>
          <p:cNvSpPr>
            <a:spLocks noGrp="1"/>
          </p:cNvSpPr>
          <p:nvPr>
            <p:ph type="body" sz="half" idx="2"/>
          </p:nvPr>
        </p:nvSpPr>
        <p:spPr>
          <a:xfrm>
            <a:off x="1508760" y="2203704"/>
            <a:ext cx="3008313" cy="392245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96CF836-E007-4608-8830-61605C63DE62}" type="datetimeFigureOut">
              <a:rPr lang="en-US" altLang="en-US"/>
              <a:pPr>
                <a:defRPr/>
              </a:pPr>
              <a:t>9/11/2019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E97D442-9C41-4D12-B85D-92D692A80387}" type="slidenum">
              <a:rPr lang="en-US" altLang="en-US"/>
              <a:pPr/>
              <a:t>‹#›</a:t>
            </a:fld>
            <a:endParaRPr lang="en-US" altLang="en-US"/>
          </a:p>
        </p:txBody>
      </p:sp>
    </p:spTree>
    <p:extLst>
      <p:ext uri="{BB962C8B-B14F-4D97-AF65-F5344CB8AC3E}">
        <p14:creationId xmlns:p14="http://schemas.microsoft.com/office/powerpoint/2010/main" val="426151540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468944"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2468944" y="1179575"/>
            <a:ext cx="5486400" cy="354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GB" noProof="0" smtClean="0"/>
              <a:t>Drag picture to placeholder or click icon to add</a:t>
            </a:r>
            <a:endParaRPr lang="en-US" noProof="0"/>
          </a:p>
        </p:txBody>
      </p:sp>
      <p:sp>
        <p:nvSpPr>
          <p:cNvPr id="4" name="Text Placeholder 3"/>
          <p:cNvSpPr>
            <a:spLocks noGrp="1"/>
          </p:cNvSpPr>
          <p:nvPr>
            <p:ph type="body" sz="half" idx="2"/>
          </p:nvPr>
        </p:nvSpPr>
        <p:spPr>
          <a:xfrm>
            <a:off x="2468944"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A22C9C-6B84-4D74-B21B-F3464D5A2768}" type="datetimeFigureOut">
              <a:rPr lang="en-US" altLang="en-US"/>
              <a:pPr>
                <a:defRPr/>
              </a:pPr>
              <a:t>9/11/2019</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D65133DA-4F6F-4080-8F2A-0E61FBB27906}" type="slidenum">
              <a:rPr lang="en-US" altLang="en-US"/>
              <a:pPr/>
              <a:t>‹#›</a:t>
            </a:fld>
            <a:endParaRPr lang="en-US" altLang="en-US"/>
          </a:p>
        </p:txBody>
      </p:sp>
    </p:spTree>
    <p:extLst>
      <p:ext uri="{BB962C8B-B14F-4D97-AF65-F5344CB8AC3E}">
        <p14:creationId xmlns:p14="http://schemas.microsoft.com/office/powerpoint/2010/main" val="26136435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10.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11.xml"/><Relationship Id="rId1" Type="http://schemas.openxmlformats.org/officeDocument/2006/relationships/slideLayout" Target="../slideLayouts/slideLayout6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71.xml"/><Relationship Id="rId13" Type="http://schemas.openxmlformats.org/officeDocument/2006/relationships/image" Target="../media/image4.jpeg"/><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theme" Target="../theme/theme12.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slideLayout" Target="../slideLayouts/slideLayout74.xml"/><Relationship Id="rId5" Type="http://schemas.openxmlformats.org/officeDocument/2006/relationships/slideLayout" Target="../slideLayouts/slideLayout68.xml"/><Relationship Id="rId10" Type="http://schemas.openxmlformats.org/officeDocument/2006/relationships/slideLayout" Target="../slideLayouts/slideLayout73.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82.xml"/><Relationship Id="rId13" Type="http://schemas.openxmlformats.org/officeDocument/2006/relationships/slideLayout" Target="../slideLayouts/slideLayout87.xml"/><Relationship Id="rId3" Type="http://schemas.openxmlformats.org/officeDocument/2006/relationships/slideLayout" Target="../slideLayouts/slideLayout77.xml"/><Relationship Id="rId7" Type="http://schemas.openxmlformats.org/officeDocument/2006/relationships/slideLayout" Target="../slideLayouts/slideLayout81.xml"/><Relationship Id="rId12" Type="http://schemas.openxmlformats.org/officeDocument/2006/relationships/slideLayout" Target="../slideLayouts/slideLayout86.xml"/><Relationship Id="rId17" Type="http://schemas.openxmlformats.org/officeDocument/2006/relationships/theme" Target="../theme/theme13.xml"/><Relationship Id="rId2" Type="http://schemas.openxmlformats.org/officeDocument/2006/relationships/slideLayout" Target="../slideLayouts/slideLayout76.xml"/><Relationship Id="rId16" Type="http://schemas.openxmlformats.org/officeDocument/2006/relationships/slideLayout" Target="../slideLayouts/slideLayout90.xml"/><Relationship Id="rId1" Type="http://schemas.openxmlformats.org/officeDocument/2006/relationships/slideLayout" Target="../slideLayouts/slideLayout75.xml"/><Relationship Id="rId6" Type="http://schemas.openxmlformats.org/officeDocument/2006/relationships/slideLayout" Target="../slideLayouts/slideLayout80.xml"/><Relationship Id="rId11" Type="http://schemas.openxmlformats.org/officeDocument/2006/relationships/slideLayout" Target="../slideLayouts/slideLayout85.xml"/><Relationship Id="rId5" Type="http://schemas.openxmlformats.org/officeDocument/2006/relationships/slideLayout" Target="../slideLayouts/slideLayout79.xml"/><Relationship Id="rId15" Type="http://schemas.openxmlformats.org/officeDocument/2006/relationships/slideLayout" Target="../slideLayouts/slideLayout89.xml"/><Relationship Id="rId10" Type="http://schemas.openxmlformats.org/officeDocument/2006/relationships/slideLayout" Target="../slideLayouts/slideLayout84.xml"/><Relationship Id="rId4" Type="http://schemas.openxmlformats.org/officeDocument/2006/relationships/slideLayout" Target="../slideLayouts/slideLayout78.xml"/><Relationship Id="rId9" Type="http://schemas.openxmlformats.org/officeDocument/2006/relationships/slideLayout" Target="../slideLayouts/slideLayout83.xml"/><Relationship Id="rId14" Type="http://schemas.openxmlformats.org/officeDocument/2006/relationships/slideLayout" Target="../slideLayouts/slideLayout8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image" Target="../media/image5.jpeg"/><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theme" Target="../theme/theme14.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6.xml"/><Relationship Id="rId7" Type="http://schemas.openxmlformats.org/officeDocument/2006/relationships/theme" Target="../theme/theme3.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4"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2.xml"/><Relationship Id="rId7"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18.xml"/><Relationship Id="rId7" Type="http://schemas.openxmlformats.org/officeDocument/2006/relationships/theme" Target="../theme/theme5.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4.xml"/><Relationship Id="rId7" Type="http://schemas.openxmlformats.org/officeDocument/2006/relationships/theme" Target="../theme/theme6.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0.xml"/><Relationship Id="rId7" Type="http://schemas.openxmlformats.org/officeDocument/2006/relationships/theme" Target="../theme/theme7.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8.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theme" Target="../theme/theme8.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9.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9091E"/>
        </a:solidFill>
        <a:effectLst/>
      </p:bgPr>
    </p:bg>
    <p:spTree>
      <p:nvGrpSpPr>
        <p:cNvPr id="1" name=""/>
        <p:cNvGrpSpPr/>
        <p:nvPr/>
      </p:nvGrpSpPr>
      <p:grpSpPr>
        <a:xfrm>
          <a:off x="0" y="0"/>
          <a:ext cx="0" cy="0"/>
          <a:chOff x="0" y="0"/>
          <a:chExt cx="0" cy="0"/>
        </a:xfrm>
      </p:grpSpPr>
      <p:pic>
        <p:nvPicPr>
          <p:cNvPr id="1026" name="Picture 7" descr="UoE_Crest_WO.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648200" y="2335213"/>
            <a:ext cx="3962400" cy="3989387"/>
          </a:xfrm>
          <a:prstGeom prst="rect">
            <a:avLst/>
          </a:prstGeom>
          <a:noFill/>
          <a:ln>
            <a:noFill/>
          </a:ln>
          <a:extLst>
            <a:ext uri="{909E8E84-426E-40DD-AFC4-6F175D3DCCD1}">
              <a14:hiddenFill xmlns:a14="http://schemas.microsoft.com/office/drawing/2010/main">
                <a:solidFill>
                  <a:srgbClr val="FFFFFF">
                    <a:alpha val="20000"/>
                  </a:srgbClr>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userDrawn="1"/>
        </p:nvCxnSpPr>
        <p:spPr>
          <a:xfrm>
            <a:off x="533400" y="1828800"/>
            <a:ext cx="8077200" cy="158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755"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4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fld id="{A5BE1805-13C4-4487-B289-19421C433819}" type="datetimeFigureOut">
              <a:rPr lang="en-GB"/>
              <a:pPr>
                <a:defRPr/>
              </a:pPr>
              <a:t>11/09/2019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F1CF366C-114D-4486-8F3C-CB0796CEECFB}"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9091E"/>
        </a:solidFill>
        <a:effectLst/>
      </p:bgPr>
    </p:bg>
    <p:spTree>
      <p:nvGrpSpPr>
        <p:cNvPr id="1" name=""/>
        <p:cNvGrpSpPr/>
        <p:nvPr/>
      </p:nvGrpSpPr>
      <p:grpSpPr>
        <a:xfrm>
          <a:off x="0" y="0"/>
          <a:ext cx="0" cy="0"/>
          <a:chOff x="0" y="0"/>
          <a:chExt cx="0" cy="0"/>
        </a:xfrm>
      </p:grpSpPr>
      <p:pic>
        <p:nvPicPr>
          <p:cNvPr id="11266" name="Picture 7" descr="UoE_Geosciences_W.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33400" y="523875"/>
            <a:ext cx="2590800" cy="592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userDrawn="1"/>
        </p:nvCxnSpPr>
        <p:spPr>
          <a:xfrm>
            <a:off x="533400" y="1370013"/>
            <a:ext cx="8077200" cy="158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16" r:id="rId1"/>
  </p:sldLayoutIdLst>
  <p:timing>
    <p:tnLst>
      <p:par>
        <p:cTn id="1" dur="indefinite" restart="never" nodeType="tmRoot"/>
      </p:par>
    </p:tnLst>
  </p:timing>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blue background v2.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028"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2"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493222A0-7416-43C1-B3BB-FE56854AB42E}" type="slidenum">
              <a:rPr lang="en-GB" altLang="en-US"/>
              <a:pPr>
                <a:defRPr/>
              </a:pPr>
              <a:t>‹#›</a:t>
            </a:fld>
            <a:endParaRPr lang="en-GB" altLang="en-US"/>
          </a:p>
        </p:txBody>
      </p:sp>
    </p:spTree>
    <p:extLst>
      <p:ext uri="{BB962C8B-B14F-4D97-AF65-F5344CB8AC3E}">
        <p14:creationId xmlns:p14="http://schemas.microsoft.com/office/powerpoint/2010/main" val="2631812842"/>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9144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08001" y="609600"/>
            <a:ext cx="6447501"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08001" y="2160590"/>
            <a:ext cx="6447501"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3850" y="6041363"/>
            <a:ext cx="683954" cy="365125"/>
          </a:xfrm>
          <a:prstGeom prst="rect">
            <a:avLst/>
          </a:prstGeom>
        </p:spPr>
        <p:txBody>
          <a:bodyPr vert="horz" lIns="91440" tIns="45720" rIns="91440" bIns="45720" rtlCol="0" anchor="ctr"/>
          <a:lstStyle>
            <a:lvl1pPr algn="r">
              <a:defRPr sz="675">
                <a:solidFill>
                  <a:schemeClr val="tx1">
                    <a:tint val="75000"/>
                  </a:schemeClr>
                </a:solidFill>
              </a:defRPr>
            </a:lvl1pPr>
          </a:lstStyle>
          <a:p>
            <a:fld id="{87243D8D-65D2-4613-BFF4-066800F2B075}" type="datetimeFigureOut">
              <a:rPr lang="en-GB" smtClean="0"/>
              <a:t>11/09/2019</a:t>
            </a:fld>
            <a:endParaRPr lang="en-GB"/>
          </a:p>
        </p:txBody>
      </p:sp>
      <p:sp>
        <p:nvSpPr>
          <p:cNvPr id="5" name="Footer Placeholder 4"/>
          <p:cNvSpPr>
            <a:spLocks noGrp="1"/>
          </p:cNvSpPr>
          <p:nvPr>
            <p:ph type="ftr" sz="quarter" idx="3"/>
          </p:nvPr>
        </p:nvSpPr>
        <p:spPr>
          <a:xfrm>
            <a:off x="508001" y="6041363"/>
            <a:ext cx="472320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42998" y="6041363"/>
            <a:ext cx="512504" cy="365125"/>
          </a:xfrm>
          <a:prstGeom prst="rect">
            <a:avLst/>
          </a:prstGeom>
        </p:spPr>
        <p:txBody>
          <a:bodyPr vert="horz" lIns="91440" tIns="45720" rIns="91440" bIns="45720" rtlCol="0" anchor="ctr"/>
          <a:lstStyle>
            <a:lvl1pPr algn="r">
              <a:defRPr sz="675">
                <a:solidFill>
                  <a:schemeClr val="accent1"/>
                </a:solidFill>
              </a:defRPr>
            </a:lvl1pPr>
          </a:lstStyle>
          <a:p>
            <a:fld id="{93A65856-6304-487B-B875-D6D392115B1D}" type="slidenum">
              <a:rPr lang="en-GB" smtClean="0"/>
              <a:t>‹#›</a:t>
            </a:fld>
            <a:endParaRPr lang="en-GB"/>
          </a:p>
        </p:txBody>
      </p:sp>
    </p:spTree>
    <p:extLst>
      <p:ext uri="{BB962C8B-B14F-4D97-AF65-F5344CB8AC3E}">
        <p14:creationId xmlns:p14="http://schemas.microsoft.com/office/powerpoint/2010/main" val="1744667451"/>
      </p:ext>
    </p:extLst>
  </p:cSld>
  <p:clrMap bg1="lt1" tx1="dk1" bg2="lt2" tx2="dk2" accent1="accent1" accent2="accent2" accent3="accent3" accent4="accent4" accent5="accent5" accent6="accent6" hlink="hlink" folHlink="folHlink"/>
  <p:sldLayoutIdLst>
    <p:sldLayoutId id="2147483831" r:id="rId1"/>
    <p:sldLayoutId id="2147483832" r:id="rId2"/>
    <p:sldLayoutId id="2147483833" r:id="rId3"/>
    <p:sldLayoutId id="2147483834" r:id="rId4"/>
    <p:sldLayoutId id="2147483835" r:id="rId5"/>
    <p:sldLayoutId id="2147483836" r:id="rId6"/>
    <p:sldLayoutId id="2147483837" r:id="rId7"/>
    <p:sldLayoutId id="2147483838" r:id="rId8"/>
    <p:sldLayoutId id="2147483839" r:id="rId9"/>
    <p:sldLayoutId id="2147483840" r:id="rId10"/>
    <p:sldLayoutId id="2147483841" r:id="rId11"/>
    <p:sldLayoutId id="2147483842" r:id="rId12"/>
    <p:sldLayoutId id="2147483843" r:id="rId13"/>
    <p:sldLayoutId id="2147483844" r:id="rId14"/>
    <p:sldLayoutId id="2147483845" r:id="rId15"/>
    <p:sldLayoutId id="2147483846"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17638" y="977900"/>
            <a:ext cx="726916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7" name="Text Placeholder 2"/>
          <p:cNvSpPr>
            <a:spLocks noGrp="1"/>
          </p:cNvSpPr>
          <p:nvPr>
            <p:ph type="body" idx="1"/>
          </p:nvPr>
        </p:nvSpPr>
        <p:spPr bwMode="auto">
          <a:xfrm>
            <a:off x="1417638" y="2166938"/>
            <a:ext cx="7269162" cy="395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pPr>
              <a:defRPr/>
            </a:pPr>
            <a:fld id="{7E167DAE-4878-4EFB-8D78-5CA3922A89F9}" type="datetimeFigureOut">
              <a:rPr lang="en-US" altLang="en-US"/>
              <a:pPr>
                <a:defRPr/>
              </a:pPr>
              <a:t>9/11/2019</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3110F8DB-28BE-4E51-96AA-E026B2BD5270}" type="slidenum">
              <a:rPr lang="en-US" altLang="en-US"/>
              <a:pPr/>
              <a:t>‹#›</a:t>
            </a:fld>
            <a:endParaRPr lang="en-US" altLang="en-US"/>
          </a:p>
        </p:txBody>
      </p:sp>
    </p:spTree>
    <p:extLst>
      <p:ext uri="{BB962C8B-B14F-4D97-AF65-F5344CB8AC3E}">
        <p14:creationId xmlns:p14="http://schemas.microsoft.com/office/powerpoint/2010/main" val="3976675577"/>
      </p:ext>
    </p:extLst>
  </p:cSld>
  <p:clrMap bg1="lt1" tx1="dk1" bg2="lt2" tx2="dk2" accent1="accent1" accent2="accent2" accent3="accent3" accent4="accent4" accent5="accent5" accent6="accent6" hlink="hlink" folHlink="folHlink"/>
  <p:sldLayoutIdLst>
    <p:sldLayoutId id="2147483848" r:id="rId1"/>
    <p:sldLayoutId id="2147483849" r:id="rId2"/>
    <p:sldLayoutId id="2147483850" r:id="rId3"/>
    <p:sldLayoutId id="2147483851" r:id="rId4"/>
    <p:sldLayoutId id="2147483852" r:id="rId5"/>
    <p:sldLayoutId id="2147483853" r:id="rId6"/>
    <p:sldLayoutId id="2147483854" r:id="rId7"/>
    <p:sldLayoutId id="2147483855" r:id="rId8"/>
    <p:sldLayoutId id="2147483856" r:id="rId9"/>
    <p:sldLayoutId id="2147483857" r:id="rId10"/>
    <p:sldLayoutId id="2147483858" r:id="rId11"/>
  </p:sldLayoutIdLst>
  <p:txStyles>
    <p:titleStyle>
      <a:lvl1pPr algn="l" defTabSz="457200" rtl="0" eaLnBrk="0" fontAlgn="base" hangingPunct="0">
        <a:spcBef>
          <a:spcPct val="0"/>
        </a:spcBef>
        <a:spcAft>
          <a:spcPct val="0"/>
        </a:spcAft>
        <a:defRPr sz="3600" kern="1200">
          <a:solidFill>
            <a:schemeClr val="tx1"/>
          </a:solidFill>
          <a:latin typeface="+mj-lt"/>
          <a:ea typeface="MS PGothic" pitchFamily="34" charset="-128"/>
          <a:cs typeface="+mj-cs"/>
        </a:defRPr>
      </a:lvl1pPr>
      <a:lvl2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2pPr>
      <a:lvl3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3pPr>
      <a:lvl4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4pPr>
      <a:lvl5pPr algn="l" defTabSz="457200" rtl="0" eaLnBrk="0" fontAlgn="base" hangingPunct="0">
        <a:spcBef>
          <a:spcPct val="0"/>
        </a:spcBef>
        <a:spcAft>
          <a:spcPct val="0"/>
        </a:spcAft>
        <a:defRPr sz="3600">
          <a:solidFill>
            <a:schemeClr val="tx1"/>
          </a:solidFill>
          <a:latin typeface="Calibri" pitchFamily="34" charset="0"/>
          <a:ea typeface="MS PGothic" pitchFamily="34" charset="-128"/>
        </a:defRPr>
      </a:lvl5pPr>
      <a:lvl6pPr marL="457200" algn="ctr" defTabSz="457200" rtl="0" fontAlgn="base">
        <a:spcBef>
          <a:spcPct val="0"/>
        </a:spcBef>
        <a:spcAft>
          <a:spcPct val="0"/>
        </a:spcAft>
        <a:defRPr sz="4400">
          <a:solidFill>
            <a:schemeClr val="tx1"/>
          </a:solidFill>
          <a:latin typeface="Calibri" pitchFamily="34" charset="0"/>
          <a:ea typeface="MS PGothic" pitchFamily="34" charset="-128"/>
        </a:defRPr>
      </a:lvl6pPr>
      <a:lvl7pPr marL="914400" algn="ctr" defTabSz="457200" rtl="0" fontAlgn="base">
        <a:spcBef>
          <a:spcPct val="0"/>
        </a:spcBef>
        <a:spcAft>
          <a:spcPct val="0"/>
        </a:spcAft>
        <a:defRPr sz="4400">
          <a:solidFill>
            <a:schemeClr val="tx1"/>
          </a:solidFill>
          <a:latin typeface="Calibri" pitchFamily="34" charset="0"/>
          <a:ea typeface="MS PGothic" pitchFamily="34" charset="-128"/>
        </a:defRPr>
      </a:lvl7pPr>
      <a:lvl8pPr marL="1371600" algn="ctr" defTabSz="457200" rtl="0" fontAlgn="base">
        <a:spcBef>
          <a:spcPct val="0"/>
        </a:spcBef>
        <a:spcAft>
          <a:spcPct val="0"/>
        </a:spcAft>
        <a:defRPr sz="4400">
          <a:solidFill>
            <a:schemeClr val="tx1"/>
          </a:solidFill>
          <a:latin typeface="Calibri" pitchFamily="34" charset="0"/>
          <a:ea typeface="MS PGothic" pitchFamily="34" charset="-128"/>
        </a:defRPr>
      </a:lvl8pPr>
      <a:lvl9pPr marL="1828800" algn="ctr" defTabSz="457200" rtl="0" fontAlgn="base">
        <a:spcBef>
          <a:spcPct val="0"/>
        </a:spcBef>
        <a:spcAft>
          <a:spcPct val="0"/>
        </a:spcAft>
        <a:defRPr sz="4400">
          <a:solidFill>
            <a:schemeClr val="tx1"/>
          </a:solidFill>
          <a:latin typeface="Calibri" pitchFamily="34" charset="0"/>
          <a:ea typeface="MS PGothic" pitchFamily="34"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itchFamily="34" charset="-128"/>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itchFamily="34" charset="-128"/>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itchFamily="34" charset="-128"/>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2051"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2052" name="Picture 5"/>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6" r:id="rId1"/>
    <p:sldLayoutId id="2147483817" r:id="rId2"/>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3075"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3076"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4099"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4100"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5123"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5124"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6147"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6148"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7171"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7172"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33400" y="1370013"/>
            <a:ext cx="8077200" cy="1587"/>
          </a:xfrm>
          <a:prstGeom prst="line">
            <a:avLst/>
          </a:prstGeom>
          <a:ln>
            <a:solidFill>
              <a:srgbClr val="09091E"/>
            </a:solidFill>
          </a:ln>
        </p:spPr>
        <p:style>
          <a:lnRef idx="1">
            <a:schemeClr val="accent1"/>
          </a:lnRef>
          <a:fillRef idx="0">
            <a:schemeClr val="accent1"/>
          </a:fillRef>
          <a:effectRef idx="0">
            <a:schemeClr val="accent1"/>
          </a:effectRef>
          <a:fontRef idx="minor">
            <a:schemeClr val="tx1"/>
          </a:fontRef>
        </p:style>
      </p:cxnSp>
      <p:sp>
        <p:nvSpPr>
          <p:cNvPr id="8195" name="Title Placeholder 13"/>
          <p:cNvSpPr>
            <a:spLocks noGrp="1"/>
          </p:cNvSpPr>
          <p:nvPr>
            <p:ph type="title"/>
          </p:nvPr>
        </p:nvSpPr>
        <p:spPr bwMode="auto">
          <a:xfrm>
            <a:off x="4419600" y="603250"/>
            <a:ext cx="41910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GB" altLang="en-US" smtClean="0"/>
              <a:t>www.ed.ac.uk/academic-services</a:t>
            </a:r>
            <a:endParaRPr lang="en-US" altLang="en-US" smtClean="0"/>
          </a:p>
        </p:txBody>
      </p:sp>
      <p:pic>
        <p:nvPicPr>
          <p:cNvPr id="8196" name="Picture 5"/>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5288" y="447675"/>
            <a:ext cx="2535237" cy="606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Lst>
  <p:timing>
    <p:tnLst>
      <p:par>
        <p:cTn id="1" dur="indefinite" restart="never" nodeType="tmRoot"/>
      </p:par>
    </p:tnLst>
  </p:timing>
  <p:txStyles>
    <p:titleStyle>
      <a:lvl1pPr algn="r" defTabSz="457200" rtl="0" eaLnBrk="0" fontAlgn="base" hangingPunct="0">
        <a:spcBef>
          <a:spcPct val="0"/>
        </a:spcBef>
        <a:spcAft>
          <a:spcPct val="0"/>
        </a:spcAft>
        <a:defRPr sz="1200" kern="1200">
          <a:solidFill>
            <a:srgbClr val="09091E"/>
          </a:solidFill>
          <a:latin typeface="Arial"/>
          <a:ea typeface="ＭＳ Ｐゴシック" charset="0"/>
          <a:cs typeface="Arial"/>
        </a:defRPr>
      </a:lvl1pPr>
      <a:lvl2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2pPr>
      <a:lvl3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3pPr>
      <a:lvl4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4pPr>
      <a:lvl5pPr algn="r" defTabSz="457200" rtl="0" eaLnBrk="0" fontAlgn="base" hangingPunct="0">
        <a:spcBef>
          <a:spcPct val="0"/>
        </a:spcBef>
        <a:spcAft>
          <a:spcPct val="0"/>
        </a:spcAft>
        <a:defRPr sz="1200">
          <a:solidFill>
            <a:srgbClr val="09091E"/>
          </a:solidFill>
          <a:latin typeface="Arial" charset="0"/>
          <a:ea typeface="ＭＳ Ｐゴシック" charset="0"/>
          <a:cs typeface="Arial" charset="0"/>
        </a:defRPr>
      </a:lvl5pPr>
      <a:lvl6pPr marL="457200" algn="r" defTabSz="457200" rtl="0" fontAlgn="base">
        <a:spcBef>
          <a:spcPct val="0"/>
        </a:spcBef>
        <a:spcAft>
          <a:spcPct val="0"/>
        </a:spcAft>
        <a:defRPr sz="1200">
          <a:solidFill>
            <a:srgbClr val="1F497D"/>
          </a:solidFill>
          <a:latin typeface="Arial" charset="0"/>
          <a:ea typeface="ＭＳ Ｐゴシック" charset="0"/>
        </a:defRPr>
      </a:lvl6pPr>
      <a:lvl7pPr marL="914400" algn="r" defTabSz="457200" rtl="0" fontAlgn="base">
        <a:spcBef>
          <a:spcPct val="0"/>
        </a:spcBef>
        <a:spcAft>
          <a:spcPct val="0"/>
        </a:spcAft>
        <a:defRPr sz="1200">
          <a:solidFill>
            <a:srgbClr val="1F497D"/>
          </a:solidFill>
          <a:latin typeface="Arial" charset="0"/>
          <a:ea typeface="ＭＳ Ｐゴシック" charset="0"/>
        </a:defRPr>
      </a:lvl7pPr>
      <a:lvl8pPr marL="1371600" algn="r" defTabSz="457200" rtl="0" fontAlgn="base">
        <a:spcBef>
          <a:spcPct val="0"/>
        </a:spcBef>
        <a:spcAft>
          <a:spcPct val="0"/>
        </a:spcAft>
        <a:defRPr sz="1200">
          <a:solidFill>
            <a:srgbClr val="1F497D"/>
          </a:solidFill>
          <a:latin typeface="Arial" charset="0"/>
          <a:ea typeface="ＭＳ Ｐゴシック" charset="0"/>
        </a:defRPr>
      </a:lvl8pPr>
      <a:lvl9pPr marL="1828800" algn="r" defTabSz="457200" rtl="0" fontAlgn="base">
        <a:spcBef>
          <a:spcPct val="0"/>
        </a:spcBef>
        <a:spcAft>
          <a:spcPct val="0"/>
        </a:spcAft>
        <a:defRPr sz="1200">
          <a:solidFill>
            <a:srgbClr val="1F497D"/>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921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smtClean="0">
                <a:solidFill>
                  <a:schemeClr val="tx1">
                    <a:tint val="75000"/>
                  </a:schemeClr>
                </a:solidFill>
                <a:latin typeface="Arial" pitchFamily="34" charset="0"/>
              </a:defRPr>
            </a:lvl1pPr>
          </a:lstStyle>
          <a:p>
            <a:pPr>
              <a:defRPr/>
            </a:pPr>
            <a:fld id="{E12C4BB5-91D9-452F-9D01-D7D261FD3814}" type="datetimeFigureOut">
              <a:rPr lang="en-GB"/>
              <a:pPr>
                <a:defRPr/>
              </a:pPr>
              <a:t>11/09/2019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smtClean="0">
                <a:solidFill>
                  <a:schemeClr val="tx1">
                    <a:tint val="75000"/>
                  </a:schemeClr>
                </a:solidFill>
                <a:latin typeface="Arial" pitchFamily="34" charset="0"/>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pitchFamily="34" charset="0"/>
              </a:defRPr>
            </a:lvl1pPr>
          </a:lstStyle>
          <a:p>
            <a:pPr>
              <a:defRPr/>
            </a:pPr>
            <a:fld id="{BDDCBAD4-ABAB-44E0-B937-D1769A2724F6}"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 id="2147483804" r:id="rId12"/>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hyperlink" Target="mailto:Eirlys.Armstrong@ed.ac.uk" TargetMode="External"/><Relationship Id="rId1" Type="http://schemas.openxmlformats.org/officeDocument/2006/relationships/slideLayout" Target="../slideLayouts/slideLayout9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mailto:Sarah.McAllister@ed.ac.uk"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hyperlink" Target="mailto:rosie.bree@ed.ac.uk" TargetMode="External"/><Relationship Id="rId2" Type="http://schemas.openxmlformats.org/officeDocument/2006/relationships/hyperlink" Target="https://edin.ac/2FVZqBR"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5.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31640" y="5517232"/>
            <a:ext cx="7315200" cy="1219199"/>
          </a:xfrm>
        </p:spPr>
        <p:txBody>
          <a:bodyPr/>
          <a:lstStyle/>
          <a:p>
            <a:r>
              <a:rPr lang="en-GB" dirty="0" smtClean="0"/>
              <a:t>3</a:t>
            </a:r>
            <a:r>
              <a:rPr lang="en-GB" baseline="30000" dirty="0" smtClean="0"/>
              <a:t>rd</a:t>
            </a:r>
            <a:r>
              <a:rPr lang="en-GB" dirty="0" smtClean="0"/>
              <a:t> December, 2018 </a:t>
            </a:r>
            <a:endParaRPr lang="en-GB" dirty="0"/>
          </a:p>
        </p:txBody>
      </p:sp>
      <p:sp>
        <p:nvSpPr>
          <p:cNvPr id="4" name="Title 3"/>
          <p:cNvSpPr>
            <a:spLocks noGrp="1"/>
          </p:cNvSpPr>
          <p:nvPr>
            <p:ph type="title"/>
          </p:nvPr>
        </p:nvSpPr>
        <p:spPr>
          <a:xfrm>
            <a:off x="467544" y="1397638"/>
            <a:ext cx="7315200" cy="1371600"/>
          </a:xfrm>
        </p:spPr>
        <p:txBody>
          <a:bodyPr/>
          <a:lstStyle/>
          <a:p>
            <a:r>
              <a:rPr lang="en-GB" dirty="0" smtClean="0"/>
              <a:t/>
            </a:r>
            <a:br>
              <a:rPr lang="en-GB" dirty="0" smtClean="0"/>
            </a:br>
            <a:r>
              <a:rPr lang="en-GB" dirty="0" smtClean="0"/>
              <a:t>Board of Studies</a:t>
            </a:r>
            <a:br>
              <a:rPr lang="en-GB" dirty="0" smtClean="0"/>
            </a:br>
            <a:r>
              <a:rPr lang="en-GB" dirty="0" smtClean="0"/>
              <a:t>Network Event:</a:t>
            </a:r>
            <a:br>
              <a:rPr lang="en-GB" dirty="0" smtClean="0"/>
            </a:br>
            <a:r>
              <a:rPr lang="en-GB" sz="2800" dirty="0"/>
              <a:t>Student engagement </a:t>
            </a:r>
            <a:r>
              <a:rPr lang="en-GB" sz="2800" dirty="0" smtClean="0"/>
              <a:t>in</a:t>
            </a:r>
            <a:br>
              <a:rPr lang="en-GB" sz="2800" dirty="0" smtClean="0"/>
            </a:br>
            <a:r>
              <a:rPr lang="en-GB" sz="2800" dirty="0" smtClean="0"/>
              <a:t>curriculum </a:t>
            </a:r>
            <a:r>
              <a:rPr lang="en-GB" sz="2800" dirty="0"/>
              <a:t>design </a:t>
            </a:r>
            <a:r>
              <a:rPr lang="en-GB" sz="2800" dirty="0" smtClean="0"/>
              <a:t/>
            </a:r>
            <a:br>
              <a:rPr lang="en-GB" sz="2800" dirty="0" smtClean="0"/>
            </a:br>
            <a:r>
              <a:rPr lang="en-GB" sz="2800" dirty="0" smtClean="0"/>
              <a:t>and </a:t>
            </a:r>
            <a:r>
              <a:rPr lang="en-GB" sz="2800" dirty="0"/>
              <a:t>approval</a:t>
            </a:r>
            <a:r>
              <a:rPr lang="en-GB" sz="2800" dirty="0" smtClean="0"/>
              <a:t> </a:t>
            </a:r>
            <a:endParaRPr lang="en-GB" sz="2800" dirty="0"/>
          </a:p>
        </p:txBody>
      </p:sp>
      <p:sp>
        <p:nvSpPr>
          <p:cNvPr id="5" name="Text Placeholder 4"/>
          <p:cNvSpPr>
            <a:spLocks noGrp="1"/>
          </p:cNvSpPr>
          <p:nvPr>
            <p:ph type="body" sz="quarter" idx="11"/>
          </p:nvPr>
        </p:nvSpPr>
        <p:spPr>
          <a:xfrm>
            <a:off x="611560" y="742737"/>
            <a:ext cx="7315200" cy="1371600"/>
          </a:xfrm>
        </p:spPr>
        <p:txBody>
          <a:bodyPr/>
          <a:lstStyle/>
          <a:p>
            <a:r>
              <a:rPr lang="en-GB" sz="4800" dirty="0"/>
              <a:t>Welcome!</a:t>
            </a:r>
          </a:p>
        </p:txBody>
      </p:sp>
      <p:sp>
        <p:nvSpPr>
          <p:cNvPr id="6" name="TextBox 5"/>
          <p:cNvSpPr txBox="1"/>
          <p:nvPr/>
        </p:nvSpPr>
        <p:spPr>
          <a:xfrm>
            <a:off x="358632" y="5877272"/>
            <a:ext cx="5040560" cy="646331"/>
          </a:xfrm>
          <a:prstGeom prst="rect">
            <a:avLst/>
          </a:prstGeom>
          <a:noFill/>
        </p:spPr>
        <p:txBody>
          <a:bodyPr wrap="square" rtlCol="0">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lang="en-GB" dirty="0" smtClean="0">
                <a:solidFill>
                  <a:prstClr val="white"/>
                </a:solidFill>
              </a:rPr>
              <a:t>Tom Ward, Nichola </a:t>
            </a:r>
            <a:r>
              <a:rPr lang="en-GB" dirty="0" err="1" smtClean="0">
                <a:solidFill>
                  <a:prstClr val="white"/>
                </a:solidFill>
              </a:rPr>
              <a:t>Kett</a:t>
            </a:r>
            <a:r>
              <a:rPr lang="en-GB" dirty="0">
                <a:solidFill>
                  <a:prstClr val="white"/>
                </a:solidFill>
              </a:rPr>
              <a:t> </a:t>
            </a:r>
            <a:r>
              <a:rPr lang="en-GB" dirty="0" smtClean="0">
                <a:solidFill>
                  <a:prstClr val="white"/>
                </a:solidFill>
              </a:rPr>
              <a:t>(Academic Services)</a:t>
            </a: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en-GB" sz="1800" b="0" i="0" u="none" strike="noStrike" kern="1200" cap="none" spc="0" normalizeH="0" baseline="0" noProof="0" dirty="0" smtClean="0">
                <a:ln>
                  <a:noFill/>
                </a:ln>
                <a:solidFill>
                  <a:prstClr val="white"/>
                </a:solidFill>
                <a:effectLst/>
                <a:uLnTx/>
                <a:uFillTx/>
                <a:latin typeface="Arial" charset="0"/>
                <a:ea typeface="ＭＳ Ｐゴシック" pitchFamily="34" charset="-128"/>
                <a:cs typeface="+mn-cs"/>
              </a:rPr>
              <a:t>Dr </a:t>
            </a:r>
            <a:r>
              <a:rPr kumimoji="0" lang="en-GB" sz="1800" b="0" i="0" u="none" strike="noStrike" kern="1200" cap="none" spc="0" normalizeH="0" baseline="0" noProof="0" dirty="0">
                <a:ln>
                  <a:noFill/>
                </a:ln>
                <a:solidFill>
                  <a:prstClr val="white"/>
                </a:solidFill>
                <a:effectLst/>
                <a:uLnTx/>
                <a:uFillTx/>
                <a:latin typeface="Arial" charset="0"/>
                <a:ea typeface="ＭＳ Ｐゴシック" pitchFamily="34" charset="-128"/>
                <a:cs typeface="+mn-cs"/>
              </a:rPr>
              <a:t>Jenny </a:t>
            </a:r>
            <a:r>
              <a:rPr kumimoji="0" lang="en-GB" sz="1800" b="0" i="0" u="none" strike="noStrike" kern="1200" cap="none" spc="0" normalizeH="0" baseline="0" noProof="0" dirty="0" smtClean="0">
                <a:ln>
                  <a:noFill/>
                </a:ln>
                <a:solidFill>
                  <a:prstClr val="white"/>
                </a:solidFill>
                <a:effectLst/>
                <a:uLnTx/>
                <a:uFillTx/>
                <a:latin typeface="Arial" charset="0"/>
                <a:ea typeface="ＭＳ Ｐゴシック" pitchFamily="34" charset="-128"/>
                <a:cs typeface="+mn-cs"/>
              </a:rPr>
              <a:t>Scoles &amp;</a:t>
            </a:r>
            <a:r>
              <a:rPr kumimoji="0" lang="en-GB" sz="1800" b="0" i="0" u="none" strike="noStrike" kern="1200" cap="none" spc="0" normalizeH="0" noProof="0" dirty="0" smtClean="0">
                <a:ln>
                  <a:noFill/>
                </a:ln>
                <a:solidFill>
                  <a:prstClr val="white"/>
                </a:solidFill>
                <a:effectLst/>
                <a:uLnTx/>
                <a:uFillTx/>
                <a:latin typeface="Arial" charset="0"/>
                <a:ea typeface="ＭＳ Ｐゴシック" pitchFamily="34" charset="-128"/>
                <a:cs typeface="+mn-cs"/>
              </a:rPr>
              <a:t> Dr Cathy </a:t>
            </a:r>
            <a:r>
              <a:rPr lang="en-GB" dirty="0" smtClean="0">
                <a:solidFill>
                  <a:prstClr val="white"/>
                </a:solidFill>
              </a:rPr>
              <a:t>B</a:t>
            </a:r>
            <a:r>
              <a:rPr kumimoji="0" lang="en-GB" sz="1800" b="0" i="0" u="none" strike="noStrike" kern="1200" cap="none" spc="0" normalizeH="0" noProof="0" dirty="0" err="1" smtClean="0">
                <a:ln>
                  <a:noFill/>
                </a:ln>
                <a:solidFill>
                  <a:prstClr val="white"/>
                </a:solidFill>
                <a:effectLst/>
                <a:uLnTx/>
                <a:uFillTx/>
                <a:latin typeface="Arial" charset="0"/>
                <a:ea typeface="ＭＳ Ｐゴシック" pitchFamily="34" charset="-128"/>
                <a:cs typeface="+mn-cs"/>
              </a:rPr>
              <a:t>ovill</a:t>
            </a:r>
            <a:r>
              <a:rPr kumimoji="0" lang="en-GB" sz="1800" b="0" i="0" u="none" strike="noStrike" kern="1200" cap="none" spc="0" normalizeH="0" noProof="0" dirty="0" smtClean="0">
                <a:ln>
                  <a:noFill/>
                </a:ln>
                <a:solidFill>
                  <a:prstClr val="white"/>
                </a:solidFill>
                <a:effectLst/>
                <a:uLnTx/>
                <a:uFillTx/>
                <a:latin typeface="Arial" charset="0"/>
                <a:ea typeface="ＭＳ Ｐゴシック" pitchFamily="34" charset="-128"/>
                <a:cs typeface="+mn-cs"/>
              </a:rPr>
              <a:t> (IAD)</a:t>
            </a:r>
          </a:p>
        </p:txBody>
      </p:sp>
    </p:spTree>
    <p:extLst>
      <p:ext uri="{BB962C8B-B14F-4D97-AF65-F5344CB8AC3E}">
        <p14:creationId xmlns:p14="http://schemas.microsoft.com/office/powerpoint/2010/main" val="1076650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827" y="1360229"/>
            <a:ext cx="6473111" cy="889615"/>
          </a:xfrm>
        </p:spPr>
        <p:txBody>
          <a:bodyPr>
            <a:noAutofit/>
          </a:bodyPr>
          <a:lstStyle/>
          <a:p>
            <a:pPr algn="l"/>
            <a:r>
              <a:rPr lang="en-GB" sz="2700" dirty="0">
                <a:solidFill>
                  <a:srgbClr val="4F73B3"/>
                </a:solidFill>
                <a:latin typeface="Calibri" panose="020F0502020204030204" pitchFamily="34" charset="0"/>
              </a:rPr>
              <a:t>Taught and Postgraduate Programme Reviews</a:t>
            </a:r>
            <a:endParaRPr lang="en-GB" sz="2700" dirty="0">
              <a:solidFill>
                <a:srgbClr val="4F73B3"/>
              </a:solidFill>
              <a:latin typeface="Calibri" panose="020F0502020204030204" pitchFamily="34" charset="0"/>
              <a:ea typeface="+mj-ea"/>
              <a:cs typeface="Calibri" panose="020F0502020204030204" pitchFamily="34" charset="0"/>
            </a:endParaRPr>
          </a:p>
        </p:txBody>
      </p:sp>
      <p:sp>
        <p:nvSpPr>
          <p:cNvPr id="6" name="Subtitle 2"/>
          <p:cNvSpPr txBox="1">
            <a:spLocks/>
          </p:cNvSpPr>
          <p:nvPr/>
        </p:nvSpPr>
        <p:spPr>
          <a:xfrm>
            <a:off x="594827" y="2320959"/>
            <a:ext cx="6991836" cy="3116456"/>
          </a:xfrm>
          <a:prstGeom prst="rect">
            <a:avLst/>
          </a:prstGeom>
        </p:spPr>
        <p:txBody>
          <a:bodyPr vert="horz" lIns="51435" tIns="25718" rIns="51435" bIns="25718"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Trebuchet MS" panose="020B0603020202020204"/>
              </a:rPr>
              <a:t>Jointly recruited and supported by the University and the Students’ Association</a:t>
            </a:r>
          </a:p>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Trebuchet MS" panose="020B0603020202020204"/>
              </a:rPr>
              <a:t>Pre-meeting for information and to introduce key contacts</a:t>
            </a:r>
          </a:p>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Trebuchet MS" panose="020B0603020202020204"/>
              </a:rPr>
              <a:t>Included as a full member of the review team</a:t>
            </a:r>
          </a:p>
          <a:p>
            <a:pPr algn="l" defTabSz="342900" fontAlgn="auto">
              <a:spcBef>
                <a:spcPts val="750"/>
              </a:spcBef>
              <a:buClr>
                <a:srgbClr val="4A66AC"/>
              </a:buClr>
            </a:pPr>
            <a:endParaRPr lang="en-GB" sz="1500" dirty="0">
              <a:solidFill>
                <a:prstClr val="black">
                  <a:lumMod val="50000"/>
                  <a:lumOff val="50000"/>
                </a:prstClr>
              </a:solidFill>
              <a:latin typeface="Trebuchet MS" panose="020B0603020202020204"/>
            </a:endParaRPr>
          </a:p>
          <a:p>
            <a:pPr marL="257175" indent="-257175" algn="l" defTabSz="342900" fontAlgn="auto">
              <a:spcBef>
                <a:spcPts val="750"/>
              </a:spcBef>
              <a:buClr>
                <a:srgbClr val="4A66AC"/>
              </a:buClr>
              <a:buFont typeface="Arial" panose="020B0604020202020204" pitchFamily="34" charset="0"/>
              <a:buChar char="•"/>
            </a:pPr>
            <a:endParaRPr lang="en-GB" sz="1500" dirty="0">
              <a:solidFill>
                <a:srgbClr val="4A66AC"/>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189" y="4939394"/>
            <a:ext cx="1752952" cy="996043"/>
          </a:xfrm>
          <a:prstGeom prst="rect">
            <a:avLst/>
          </a:prstGeom>
        </p:spPr>
      </p:pic>
    </p:spTree>
    <p:extLst>
      <p:ext uri="{BB962C8B-B14F-4D97-AF65-F5344CB8AC3E}">
        <p14:creationId xmlns:p14="http://schemas.microsoft.com/office/powerpoint/2010/main" val="42301020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827" y="1360229"/>
            <a:ext cx="6473111" cy="889615"/>
          </a:xfrm>
        </p:spPr>
        <p:txBody>
          <a:bodyPr>
            <a:noAutofit/>
          </a:bodyPr>
          <a:lstStyle/>
          <a:p>
            <a:pPr algn="l"/>
            <a:r>
              <a:rPr lang="en-GB" sz="2700" dirty="0">
                <a:solidFill>
                  <a:srgbClr val="4F73B3"/>
                </a:solidFill>
                <a:latin typeface="Calibri" panose="020F0502020204030204" pitchFamily="34" charset="0"/>
              </a:rPr>
              <a:t>Academic Campaigns</a:t>
            </a:r>
            <a:endParaRPr lang="en-GB" sz="2700" dirty="0">
              <a:solidFill>
                <a:srgbClr val="4F73B3"/>
              </a:solidFill>
              <a:latin typeface="Calibri" panose="020F0502020204030204" pitchFamily="34" charset="0"/>
              <a:ea typeface="+mj-ea"/>
              <a:cs typeface="Calibri" panose="020F0502020204030204" pitchFamily="34" charset="0"/>
            </a:endParaRPr>
          </a:p>
        </p:txBody>
      </p:sp>
      <p:sp>
        <p:nvSpPr>
          <p:cNvPr id="6" name="Subtitle 2"/>
          <p:cNvSpPr txBox="1">
            <a:spLocks/>
          </p:cNvSpPr>
          <p:nvPr/>
        </p:nvSpPr>
        <p:spPr>
          <a:xfrm>
            <a:off x="594827" y="2249844"/>
            <a:ext cx="6991836" cy="3116456"/>
          </a:xfrm>
          <a:prstGeom prst="rect">
            <a:avLst/>
          </a:prstGeom>
        </p:spPr>
        <p:txBody>
          <a:bodyPr vert="horz" lIns="51435" tIns="25718" rIns="51435" bIns="25718"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57175"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Effective campaigns have:</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An identified wrong that needs fixing</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A clear demand</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A strong and clear message</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Good spokespeople</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An identifiable target</a:t>
            </a:r>
          </a:p>
          <a:p>
            <a:pPr marL="600075" lvl="1"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Popular support</a:t>
            </a:r>
          </a:p>
          <a:p>
            <a:pPr marL="257175"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Power of social media, but don’t rely on this </a:t>
            </a:r>
            <a:r>
              <a:rPr lang="en-GB" sz="2000" dirty="0" smtClean="0">
                <a:solidFill>
                  <a:prstClr val="black"/>
                </a:solidFill>
                <a:latin typeface="Trebuchet MS" panose="020B0603020202020204"/>
              </a:rPr>
              <a:t>alone.</a:t>
            </a:r>
            <a:endParaRPr lang="en-GB" sz="2000" dirty="0">
              <a:solidFill>
                <a:prstClr val="black"/>
              </a:solidFill>
              <a:latin typeface="Trebuchet MS" panose="020B0603020202020204"/>
            </a:endParaRPr>
          </a:p>
          <a:p>
            <a:pPr marL="257175" indent="-257175" algn="l" defTabSz="342900" fontAlgn="auto">
              <a:spcBef>
                <a:spcPts val="750"/>
              </a:spcBef>
              <a:buClr>
                <a:srgbClr val="4A66AC"/>
              </a:buClr>
              <a:buFont typeface="Arial" panose="020B0604020202020204" pitchFamily="34" charset="0"/>
              <a:buChar char="•"/>
            </a:pPr>
            <a:r>
              <a:rPr lang="en-GB" sz="2000" dirty="0">
                <a:solidFill>
                  <a:prstClr val="black"/>
                </a:solidFill>
                <a:latin typeface="Trebuchet MS" panose="020B0603020202020204"/>
              </a:rPr>
              <a:t>Visibility and a clear message and </a:t>
            </a:r>
            <a:r>
              <a:rPr lang="en-GB" sz="2000" dirty="0" smtClean="0">
                <a:solidFill>
                  <a:prstClr val="black"/>
                </a:solidFill>
                <a:latin typeface="Trebuchet MS" panose="020B0603020202020204"/>
              </a:rPr>
              <a:t>ask.</a:t>
            </a:r>
            <a:endParaRPr lang="en-GB" sz="2000" dirty="0">
              <a:solidFill>
                <a:prstClr val="black"/>
              </a:solidFill>
              <a:latin typeface="Trebuchet MS" panose="020B0603020202020204"/>
            </a:endParaRPr>
          </a:p>
          <a:p>
            <a:pPr marL="257175" indent="-257175" algn="l" defTabSz="342900" fontAlgn="auto">
              <a:spcBef>
                <a:spcPts val="750"/>
              </a:spcBef>
              <a:buClr>
                <a:srgbClr val="4A66AC"/>
              </a:buClr>
              <a:buFont typeface="Arial" panose="020B0604020202020204" pitchFamily="34" charset="0"/>
              <a:buChar char="•"/>
            </a:pPr>
            <a:endParaRPr lang="en-GB" sz="1500" dirty="0">
              <a:solidFill>
                <a:srgbClr val="4A66AC"/>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189" y="4939394"/>
            <a:ext cx="1752952" cy="996043"/>
          </a:xfrm>
          <a:prstGeom prst="rect">
            <a:avLst/>
          </a:prstGeom>
        </p:spPr>
      </p:pic>
    </p:spTree>
    <p:extLst>
      <p:ext uri="{BB962C8B-B14F-4D97-AF65-F5344CB8AC3E}">
        <p14:creationId xmlns:p14="http://schemas.microsoft.com/office/powerpoint/2010/main" val="3975124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827" y="1360229"/>
            <a:ext cx="6473111" cy="889615"/>
          </a:xfrm>
        </p:spPr>
        <p:txBody>
          <a:bodyPr>
            <a:noAutofit/>
          </a:bodyPr>
          <a:lstStyle/>
          <a:p>
            <a:pPr algn="l"/>
            <a:r>
              <a:rPr lang="en-GB" sz="2700" dirty="0">
                <a:solidFill>
                  <a:srgbClr val="4F73B3"/>
                </a:solidFill>
                <a:latin typeface="Calibri" panose="020F0502020204030204" pitchFamily="34" charset="0"/>
              </a:rPr>
              <a:t>Challenges of engaging students</a:t>
            </a:r>
            <a:endParaRPr lang="en-GB" sz="2700" dirty="0">
              <a:solidFill>
                <a:srgbClr val="4F73B3"/>
              </a:solidFill>
              <a:latin typeface="Calibri" panose="020F0502020204030204" pitchFamily="34" charset="0"/>
              <a:ea typeface="+mj-ea"/>
              <a:cs typeface="Calibri" panose="020F0502020204030204" pitchFamily="34" charset="0"/>
            </a:endParaRPr>
          </a:p>
        </p:txBody>
      </p:sp>
      <p:sp>
        <p:nvSpPr>
          <p:cNvPr id="6" name="Subtitle 2"/>
          <p:cNvSpPr txBox="1">
            <a:spLocks/>
          </p:cNvSpPr>
          <p:nvPr/>
        </p:nvSpPr>
        <p:spPr>
          <a:xfrm>
            <a:off x="594827" y="2249844"/>
            <a:ext cx="6991836" cy="3116456"/>
          </a:xfrm>
          <a:prstGeom prst="rect">
            <a:avLst/>
          </a:prstGeom>
        </p:spPr>
        <p:txBody>
          <a:bodyPr vert="horz" lIns="51435" tIns="25718" rIns="51435" bIns="25718"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57175" indent="-257175" algn="l" defTabSz="342900" fontAlgn="auto">
              <a:spcBef>
                <a:spcPts val="750"/>
              </a:spcBef>
              <a:buClr>
                <a:srgbClr val="4A66AC"/>
              </a:buClr>
              <a:buFont typeface="Arial" panose="020B0604020202020204" pitchFamily="34" charset="0"/>
              <a:buChar char="•"/>
            </a:pPr>
            <a:r>
              <a:rPr lang="en-GB" sz="2700" dirty="0">
                <a:solidFill>
                  <a:prstClr val="black"/>
                </a:solidFill>
                <a:latin typeface="Calibri" panose="020F0502020204030204" pitchFamily="34" charset="0"/>
                <a:cs typeface="Calibri" panose="020F0502020204030204" pitchFamily="34" charset="0"/>
              </a:rPr>
              <a:t>Student understanding of the issues</a:t>
            </a:r>
          </a:p>
          <a:p>
            <a:pPr marL="257175" indent="-257175" algn="l" defTabSz="342900" fontAlgn="auto">
              <a:spcBef>
                <a:spcPts val="750"/>
              </a:spcBef>
              <a:buClr>
                <a:srgbClr val="4A66AC"/>
              </a:buClr>
              <a:buFont typeface="Arial" panose="020B0604020202020204" pitchFamily="34" charset="0"/>
              <a:buChar char="•"/>
            </a:pPr>
            <a:r>
              <a:rPr lang="en-GB" sz="2700" dirty="0">
                <a:solidFill>
                  <a:prstClr val="black"/>
                </a:solidFill>
                <a:latin typeface="Calibri" panose="020F0502020204030204" pitchFamily="34" charset="0"/>
                <a:cs typeface="Calibri" panose="020F0502020204030204" pitchFamily="34" charset="0"/>
              </a:rPr>
              <a:t>Facilitating genuine engagement</a:t>
            </a:r>
          </a:p>
          <a:p>
            <a:pPr marL="257175" indent="-257175" algn="l" defTabSz="342900" fontAlgn="auto">
              <a:spcBef>
                <a:spcPts val="750"/>
              </a:spcBef>
              <a:buClr>
                <a:srgbClr val="4A66AC"/>
              </a:buClr>
              <a:buFont typeface="Arial" panose="020B0604020202020204" pitchFamily="34" charset="0"/>
              <a:buChar char="•"/>
            </a:pPr>
            <a:r>
              <a:rPr lang="en-GB" sz="2700" dirty="0">
                <a:solidFill>
                  <a:prstClr val="black"/>
                </a:solidFill>
                <a:latin typeface="Calibri" panose="020F0502020204030204" pitchFamily="34" charset="0"/>
                <a:cs typeface="Calibri" panose="020F0502020204030204" pitchFamily="34" charset="0"/>
              </a:rPr>
              <a:t>Achieving partnership rather than just participation</a:t>
            </a:r>
          </a:p>
          <a:p>
            <a:pPr marL="257175" indent="-257175" algn="l" defTabSz="342900" fontAlgn="auto">
              <a:spcBef>
                <a:spcPts val="750"/>
              </a:spcBef>
              <a:buClr>
                <a:srgbClr val="4A66AC"/>
              </a:buClr>
              <a:buFont typeface="Arial" panose="020B0604020202020204" pitchFamily="34" charset="0"/>
              <a:buChar char="•"/>
            </a:pPr>
            <a:r>
              <a:rPr lang="en-GB" sz="2700" dirty="0">
                <a:solidFill>
                  <a:prstClr val="black"/>
                </a:solidFill>
                <a:latin typeface="Calibri" panose="020F0502020204030204" pitchFamily="34" charset="0"/>
                <a:cs typeface="Calibri" panose="020F0502020204030204" pitchFamily="34" charset="0"/>
              </a:rPr>
              <a:t>Gaining a representative voice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189" y="4939394"/>
            <a:ext cx="1752952" cy="996043"/>
          </a:xfrm>
          <a:prstGeom prst="rect">
            <a:avLst/>
          </a:prstGeom>
        </p:spPr>
      </p:pic>
    </p:spTree>
    <p:extLst>
      <p:ext uri="{BB962C8B-B14F-4D97-AF65-F5344CB8AC3E}">
        <p14:creationId xmlns:p14="http://schemas.microsoft.com/office/powerpoint/2010/main" val="41063960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Recommendations</a:t>
            </a:r>
            <a:endParaRPr lang="en-GB" dirty="0"/>
          </a:p>
        </p:txBody>
      </p:sp>
      <p:sp>
        <p:nvSpPr>
          <p:cNvPr id="3" name="Content Placeholder 2"/>
          <p:cNvSpPr>
            <a:spLocks noGrp="1"/>
          </p:cNvSpPr>
          <p:nvPr>
            <p:ph idx="1"/>
          </p:nvPr>
        </p:nvSpPr>
        <p:spPr>
          <a:xfrm>
            <a:off x="395536" y="1313678"/>
            <a:ext cx="6447501" cy="4059537"/>
          </a:xfrm>
        </p:spPr>
        <p:txBody>
          <a:bodyPr>
            <a:normAutofit fontScale="92500" lnSpcReduction="20000"/>
          </a:bodyPr>
          <a:lstStyle/>
          <a:p>
            <a:pPr>
              <a:buFont typeface="Arial" panose="020B0604020202020204" pitchFamily="34" charset="0"/>
              <a:buChar char="•"/>
            </a:pPr>
            <a:r>
              <a:rPr lang="en-GB" sz="2000" dirty="0"/>
              <a:t>Make it clear what the benefits for students (and staff!) </a:t>
            </a:r>
            <a:r>
              <a:rPr lang="en-GB" sz="2000" dirty="0" smtClean="0"/>
              <a:t>are.</a:t>
            </a:r>
            <a:endParaRPr lang="en-GB" sz="2000" dirty="0"/>
          </a:p>
          <a:p>
            <a:pPr lvl="1">
              <a:buFont typeface="Arial" panose="020B0604020202020204" pitchFamily="34" charset="0"/>
              <a:buChar char="•"/>
            </a:pPr>
            <a:r>
              <a:rPr lang="en-GB" sz="2000" dirty="0"/>
              <a:t>Doesn’t have to be monetary, but students should feel rewarded for their time and </a:t>
            </a:r>
            <a:r>
              <a:rPr lang="en-GB" sz="2000" dirty="0" smtClean="0"/>
              <a:t>engagement.</a:t>
            </a:r>
            <a:endParaRPr lang="en-GB" sz="2000" dirty="0"/>
          </a:p>
          <a:p>
            <a:pPr>
              <a:buFont typeface="Arial" panose="020B0604020202020204" pitchFamily="34" charset="0"/>
              <a:buChar char="•"/>
            </a:pPr>
            <a:r>
              <a:rPr lang="en-GB" sz="2000" dirty="0"/>
              <a:t>If the student is on a committee or working group, meet with them in advance to take them through the issues and the procedures of the </a:t>
            </a:r>
            <a:r>
              <a:rPr lang="en-GB" sz="2000" dirty="0" smtClean="0"/>
              <a:t>committee.</a:t>
            </a:r>
            <a:endParaRPr lang="en-GB" sz="2000" dirty="0"/>
          </a:p>
          <a:p>
            <a:pPr>
              <a:buFont typeface="Arial" panose="020B0604020202020204" pitchFamily="34" charset="0"/>
              <a:buChar char="•"/>
            </a:pPr>
            <a:r>
              <a:rPr lang="en-GB" sz="2000" dirty="0"/>
              <a:t>Involve students in the decision making process from as early as possible - allow them to be involved in creation and not just as a sounding </a:t>
            </a:r>
            <a:r>
              <a:rPr lang="en-GB" sz="2000" dirty="0" smtClean="0"/>
              <a:t>board.</a:t>
            </a:r>
            <a:endParaRPr lang="en-GB" sz="2000" dirty="0"/>
          </a:p>
          <a:p>
            <a:pPr>
              <a:buFont typeface="Arial" panose="020B0604020202020204" pitchFamily="34" charset="0"/>
              <a:buChar char="•"/>
            </a:pPr>
            <a:r>
              <a:rPr lang="en-GB" sz="2000" dirty="0"/>
              <a:t>Consider who you’re not hearing from. Are there other ways to hear their views?</a:t>
            </a:r>
          </a:p>
          <a:p>
            <a:pPr>
              <a:buFont typeface="Arial" panose="020B0604020202020204" pitchFamily="34" charset="0"/>
              <a:buChar char="•"/>
            </a:pPr>
            <a:r>
              <a:rPr lang="en-GB" sz="2000" dirty="0"/>
              <a:t>Where possible, apply discussions to a local level and make the topics </a:t>
            </a:r>
            <a:r>
              <a:rPr lang="en-GB" sz="2000" dirty="0" smtClean="0"/>
              <a:t>thematic.</a:t>
            </a:r>
            <a:endParaRPr lang="en-GB" sz="2000" dirty="0"/>
          </a:p>
          <a:p>
            <a:pPr marL="0" indent="0">
              <a:buNone/>
            </a:pPr>
            <a:endParaRPr lang="en-GB" dirty="0"/>
          </a:p>
        </p:txBody>
      </p:sp>
    </p:spTree>
    <p:extLst>
      <p:ext uri="{BB962C8B-B14F-4D97-AF65-F5344CB8AC3E}">
        <p14:creationId xmlns:p14="http://schemas.microsoft.com/office/powerpoint/2010/main" val="3321577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lgn="ctr">
              <a:buNone/>
            </a:pPr>
            <a:r>
              <a:rPr lang="en-GB" sz="3000" dirty="0"/>
              <a:t>Thank you for listening!</a:t>
            </a:r>
          </a:p>
          <a:p>
            <a:pPr marL="0" indent="0" algn="ctr">
              <a:buNone/>
            </a:pPr>
            <a:endParaRPr lang="en-GB" sz="3000" dirty="0"/>
          </a:p>
          <a:p>
            <a:pPr marL="0" indent="0" algn="ctr">
              <a:buNone/>
            </a:pPr>
            <a:r>
              <a:rPr lang="en-GB" sz="2100" dirty="0"/>
              <a:t>Megan.Brown@eusa.ed.ac.uk</a:t>
            </a:r>
          </a:p>
        </p:txBody>
      </p:sp>
    </p:spTree>
    <p:extLst>
      <p:ext uri="{BB962C8B-B14F-4D97-AF65-F5344CB8AC3E}">
        <p14:creationId xmlns:p14="http://schemas.microsoft.com/office/powerpoint/2010/main" val="40023833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1471613" y="2130425"/>
            <a:ext cx="7013575" cy="1470025"/>
          </a:xfrm>
        </p:spPr>
        <p:txBody>
          <a:bodyPr/>
          <a:lstStyle/>
          <a:p>
            <a:pPr eaLnBrk="1" hangingPunct="1"/>
            <a:r>
              <a:rPr lang="en-US" altLang="en-US" dirty="0" smtClean="0"/>
              <a:t>Student Engagement in Boards of Studies</a:t>
            </a:r>
          </a:p>
        </p:txBody>
      </p:sp>
      <p:sp>
        <p:nvSpPr>
          <p:cNvPr id="3" name="Subtitle 2"/>
          <p:cNvSpPr>
            <a:spLocks noGrp="1"/>
          </p:cNvSpPr>
          <p:nvPr>
            <p:ph type="subTitle" idx="1"/>
          </p:nvPr>
        </p:nvSpPr>
        <p:spPr>
          <a:xfrm>
            <a:off x="1778000" y="3886200"/>
            <a:ext cx="6400800" cy="1752600"/>
          </a:xfrm>
        </p:spPr>
        <p:txBody>
          <a:bodyPr/>
          <a:lstStyle/>
          <a:p>
            <a:pPr eaLnBrk="1" hangingPunct="1">
              <a:defRPr/>
            </a:pPr>
            <a:r>
              <a:rPr lang="en-US" altLang="en-US" sz="4400" b="1" dirty="0" smtClean="0">
                <a:solidFill>
                  <a:schemeClr val="tx1"/>
                </a:solidFill>
              </a:rPr>
              <a:t>Law School Case Study</a:t>
            </a:r>
          </a:p>
        </p:txBody>
      </p:sp>
    </p:spTree>
    <p:extLst>
      <p:ext uri="{BB962C8B-B14F-4D97-AF65-F5344CB8AC3E}">
        <p14:creationId xmlns:p14="http://schemas.microsoft.com/office/powerpoint/2010/main" val="6797658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Use of Existing Student Networks…</a:t>
            </a:r>
            <a:endParaRPr lang="en-GB" b="1" dirty="0"/>
          </a:p>
        </p:txBody>
      </p:sp>
      <p:sp>
        <p:nvSpPr>
          <p:cNvPr id="3" name="Content Placeholder 2"/>
          <p:cNvSpPr>
            <a:spLocks noGrp="1"/>
          </p:cNvSpPr>
          <p:nvPr>
            <p:ph idx="1"/>
          </p:nvPr>
        </p:nvSpPr>
        <p:spPr>
          <a:xfrm>
            <a:off x="1416894" y="1916832"/>
            <a:ext cx="7269162" cy="3959225"/>
          </a:xfrm>
        </p:spPr>
        <p:txBody>
          <a:bodyPr/>
          <a:lstStyle/>
          <a:p>
            <a:pPr marL="457200" indent="-457200" eaLnBrk="1" fontAlgn="auto" hangingPunct="1">
              <a:spcAft>
                <a:spcPts val="0"/>
              </a:spcAft>
              <a:buFont typeface="Arial"/>
              <a:buChar char="•"/>
              <a:defRPr/>
            </a:pPr>
            <a:r>
              <a:rPr lang="en-US" sz="2400" b="1" dirty="0" smtClean="0"/>
              <a:t>Law Student Council</a:t>
            </a:r>
          </a:p>
          <a:p>
            <a:pPr marL="0" indent="0" eaLnBrk="1" fontAlgn="auto" hangingPunct="1">
              <a:spcAft>
                <a:spcPts val="0"/>
              </a:spcAft>
              <a:buNone/>
              <a:defRPr/>
            </a:pPr>
            <a:r>
              <a:rPr lang="en-US" sz="2400" dirty="0"/>
              <a:t>C</a:t>
            </a:r>
            <a:r>
              <a:rPr lang="en-US" sz="2400" dirty="0" smtClean="0"/>
              <a:t>onsists of students on Law Undergraduate Honours degree, including joint degrees.</a:t>
            </a:r>
          </a:p>
          <a:p>
            <a:pPr marL="0" indent="0" eaLnBrk="1" fontAlgn="auto" hangingPunct="1">
              <a:spcAft>
                <a:spcPts val="0"/>
              </a:spcAft>
              <a:buNone/>
              <a:defRPr/>
            </a:pPr>
            <a:endParaRPr lang="en-US" sz="2400" dirty="0"/>
          </a:p>
          <a:p>
            <a:pPr marL="457200" indent="-457200" eaLnBrk="1" fontAlgn="auto" hangingPunct="1">
              <a:spcAft>
                <a:spcPts val="0"/>
              </a:spcAft>
              <a:buFont typeface="Arial"/>
              <a:buChar char="•"/>
              <a:defRPr/>
            </a:pPr>
            <a:r>
              <a:rPr lang="en-US" sz="2400" b="1" dirty="0" smtClean="0"/>
              <a:t>Graduate Law Society</a:t>
            </a:r>
          </a:p>
          <a:p>
            <a:pPr marL="0" indent="0" eaLnBrk="1" fontAlgn="auto" hangingPunct="1">
              <a:spcAft>
                <a:spcPts val="0"/>
              </a:spcAft>
              <a:buNone/>
              <a:defRPr/>
            </a:pPr>
            <a:r>
              <a:rPr lang="en-US" sz="2400" dirty="0" smtClean="0"/>
              <a:t>Consists of students on Law Ordinary accelerated Undergraduate degree.</a:t>
            </a:r>
          </a:p>
          <a:p>
            <a:pPr marL="0" indent="0" eaLnBrk="1" fontAlgn="auto" hangingPunct="1">
              <a:spcAft>
                <a:spcPts val="0"/>
              </a:spcAft>
              <a:buNone/>
              <a:defRPr/>
            </a:pPr>
            <a:endParaRPr lang="en-US" sz="2400" dirty="0"/>
          </a:p>
          <a:p>
            <a:pPr eaLnBrk="1" fontAlgn="auto" hangingPunct="1">
              <a:spcAft>
                <a:spcPts val="0"/>
              </a:spcAft>
              <a:defRPr/>
            </a:pPr>
            <a:r>
              <a:rPr lang="en-US" sz="2400" b="1" dirty="0" smtClean="0"/>
              <a:t>Student Representatives</a:t>
            </a:r>
          </a:p>
          <a:p>
            <a:pPr marL="0" indent="0" eaLnBrk="1" fontAlgn="auto" hangingPunct="1">
              <a:spcAft>
                <a:spcPts val="0"/>
              </a:spcAft>
              <a:buNone/>
              <a:defRPr/>
            </a:pPr>
            <a:r>
              <a:rPr lang="en-US" sz="2400" dirty="0" smtClean="0"/>
              <a:t>Programme reps, as per University system/requirements.</a:t>
            </a:r>
          </a:p>
        </p:txBody>
      </p:sp>
    </p:spTree>
    <p:extLst>
      <p:ext uri="{BB962C8B-B14F-4D97-AF65-F5344CB8AC3E}">
        <p14:creationId xmlns:p14="http://schemas.microsoft.com/office/powerpoint/2010/main" val="18187299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Flowchart: Alternate Process 1"/>
          <p:cNvSpPr>
            <a:spLocks noChangeArrowheads="1"/>
          </p:cNvSpPr>
          <p:nvPr/>
        </p:nvSpPr>
        <p:spPr bwMode="auto">
          <a:xfrm>
            <a:off x="1042477" y="3352782"/>
            <a:ext cx="1741064" cy="626269"/>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Graduate Law Society</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2" name="Flowchart: Alternate Process 2"/>
          <p:cNvSpPr>
            <a:spLocks noChangeArrowheads="1"/>
          </p:cNvSpPr>
          <p:nvPr/>
        </p:nvSpPr>
        <p:spPr bwMode="auto">
          <a:xfrm>
            <a:off x="1042477" y="2591342"/>
            <a:ext cx="1706511" cy="626269"/>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Law Student Council</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8" name="Flowchart: Alternate Process 57"/>
          <p:cNvSpPr/>
          <p:nvPr/>
        </p:nvSpPr>
        <p:spPr>
          <a:xfrm>
            <a:off x="4518534" y="3027857"/>
            <a:ext cx="1084898" cy="1164431"/>
          </a:xfrm>
          <a:prstGeom prst="flowChartAlternateProcess">
            <a:avLst/>
          </a:prstGeom>
          <a:ln/>
        </p:spPr>
        <p:style>
          <a:lnRef idx="2">
            <a:schemeClr val="accent4"/>
          </a:lnRef>
          <a:fillRef idx="1">
            <a:schemeClr val="lt1"/>
          </a:fillRef>
          <a:effectRef idx="0">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7000"/>
              </a:lnSpc>
              <a:spcBef>
                <a:spcPct val="0"/>
              </a:spcBef>
              <a:spcAft>
                <a:spcPts val="6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Consultation with the wider student community</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62" name="Flowchart: Alternate Process 14"/>
          <p:cNvSpPr>
            <a:spLocks noChangeArrowheads="1"/>
          </p:cNvSpPr>
          <p:nvPr/>
        </p:nvSpPr>
        <p:spPr bwMode="auto">
          <a:xfrm>
            <a:off x="5954207" y="3058495"/>
            <a:ext cx="1435121" cy="959408"/>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Collate views/feedback received from student community</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63" name="Flowchart: Alternate Process 27"/>
          <p:cNvSpPr>
            <a:spLocks noChangeArrowheads="1"/>
          </p:cNvSpPr>
          <p:nvPr/>
        </p:nvSpPr>
        <p:spPr bwMode="auto">
          <a:xfrm>
            <a:off x="7685690" y="2831408"/>
            <a:ext cx="1273752" cy="1387082"/>
          </a:xfrm>
          <a:prstGeom prst="flowChartAlternateProcess">
            <a:avLst/>
          </a:prstGeom>
          <a:ln>
            <a:headEnd/>
            <a:tailEnd/>
          </a:ln>
        </p:spPr>
        <p:style>
          <a:lnRef idx="2">
            <a:schemeClr val="accent5"/>
          </a:lnRef>
          <a:fillRef idx="1">
            <a:schemeClr val="lt1"/>
          </a:fillRef>
          <a:effectRef idx="0">
            <a:schemeClr val="accent5"/>
          </a:effectRef>
          <a:fontRef idx="minor">
            <a:schemeClr val="dk1"/>
          </a:fontRef>
        </p:style>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Calibri" panose="020F0502020204030204" pitchFamily="34" charset="0"/>
                <a:ea typeface="+mn-ea"/>
                <a:cs typeface="Times New Roman" panose="02020603050405020304" pitchFamily="18" charset="0"/>
              </a:rPr>
              <a:t>Reports wider student opinion on proposals at Board of Studies meeting</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66" name="Straight Arrow Connector 65"/>
          <p:cNvCxnSpPr/>
          <p:nvPr/>
        </p:nvCxnSpPr>
        <p:spPr>
          <a:xfrm>
            <a:off x="8596336" y="9377821"/>
            <a:ext cx="0" cy="2786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a:off x="6908030" y="9195417"/>
            <a:ext cx="0" cy="4729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8" name="Rectangle 81"/>
          <p:cNvSpPr>
            <a:spLocks noChangeArrowheads="1"/>
          </p:cNvSpPr>
          <p:nvPr/>
        </p:nvSpPr>
        <p:spPr bwMode="auto">
          <a:xfrm>
            <a:off x="5823132" y="3805927"/>
            <a:ext cx="138564"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
        <p:nvSpPr>
          <p:cNvPr id="59" name="Flowchart: Alternate Process 58"/>
          <p:cNvSpPr/>
          <p:nvPr/>
        </p:nvSpPr>
        <p:spPr>
          <a:xfrm>
            <a:off x="3056751" y="3154249"/>
            <a:ext cx="1196789" cy="871898"/>
          </a:xfrm>
          <a:prstGeom prst="flowChartAlternateProcess">
            <a:avLst/>
          </a:prstGeom>
          <a:ln/>
        </p:spPr>
        <p:style>
          <a:lnRef idx="2">
            <a:schemeClr val="accent5"/>
          </a:lnRef>
          <a:fillRef idx="1">
            <a:schemeClr val="lt1"/>
          </a:fillRef>
          <a:effectRef idx="0">
            <a:schemeClr val="accent5"/>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marL="0" marR="0" lvl="0" indent="0" algn="ctr" defTabSz="457200" rtl="0" eaLnBrk="1" fontAlgn="base" latinLnBrk="0" hangingPunct="1">
              <a:lnSpc>
                <a:spcPct val="107000"/>
              </a:lnSpc>
              <a:spcBef>
                <a:spcPct val="0"/>
              </a:spcBef>
              <a:spcAft>
                <a:spcPts val="600"/>
              </a:spcAft>
              <a:buClrTx/>
              <a:buSzTx/>
              <a:buFontTx/>
              <a:buNone/>
              <a:tabLst/>
              <a:defRPr/>
            </a:pPr>
            <a:r>
              <a:rPr kumimoji="0" lang="en-GB" sz="1200" b="0" i="0" u="none" strike="noStrike" kern="1200" cap="none" spc="0" normalizeH="0" baseline="0" noProof="0" dirty="0" smtClean="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Access to Board of Studies papers in advance</a:t>
            </a:r>
            <a:endParaRPr kumimoji="0" lang="en-GB"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08" name="Title 107"/>
          <p:cNvSpPr>
            <a:spLocks noGrp="1"/>
          </p:cNvSpPr>
          <p:nvPr>
            <p:ph type="title"/>
          </p:nvPr>
        </p:nvSpPr>
        <p:spPr/>
        <p:txBody>
          <a:bodyPr/>
          <a:lstStyle/>
          <a:p>
            <a:r>
              <a:rPr lang="en-GB" b="1" dirty="0" smtClean="0"/>
              <a:t>Engagement with Boards of Studies</a:t>
            </a:r>
            <a:endParaRPr lang="en-GB" b="1" dirty="0"/>
          </a:p>
        </p:txBody>
      </p:sp>
      <p:cxnSp>
        <p:nvCxnSpPr>
          <p:cNvPr id="111" name="Straight Arrow Connector 110"/>
          <p:cNvCxnSpPr/>
          <p:nvPr/>
        </p:nvCxnSpPr>
        <p:spPr>
          <a:xfrm flipV="1">
            <a:off x="2780356" y="4017903"/>
            <a:ext cx="319407" cy="4977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a:off x="2757204" y="2797357"/>
            <a:ext cx="342559" cy="37981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a:off x="5624762" y="3553022"/>
            <a:ext cx="33693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7412480" y="3524949"/>
            <a:ext cx="27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a:off x="4245324" y="3590198"/>
            <a:ext cx="27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Flowchart: Alternate Process 1"/>
          <p:cNvSpPr>
            <a:spLocks noChangeArrowheads="1"/>
          </p:cNvSpPr>
          <p:nvPr/>
        </p:nvSpPr>
        <p:spPr bwMode="auto">
          <a:xfrm>
            <a:off x="1042477" y="4154660"/>
            <a:ext cx="1741064" cy="626269"/>
          </a:xfrm>
          <a:prstGeom prst="flowChartAlternateProcess">
            <a:avLst/>
          </a:prstGeom>
          <a:ln>
            <a:headEnd/>
            <a:tailEnd/>
          </a:ln>
        </p:spPr>
        <p:style>
          <a:lnRef idx="2">
            <a:schemeClr val="accent6"/>
          </a:lnRef>
          <a:fillRef idx="1">
            <a:schemeClr val="lt1"/>
          </a:fillRef>
          <a:effectRef idx="0">
            <a:schemeClr val="accent6"/>
          </a:effectRef>
          <a:fontRef idx="minor">
            <a:schemeClr val="dk1"/>
          </a:fontRef>
        </p:style>
        <p:txBody>
          <a:bodyPr vert="horz" wrap="square" lIns="68580" tIns="34290" rIns="68580" bIns="34290" numCol="1" anchor="ctr" anchorCtr="0" compatLnSpc="1">
            <a:prstTxWarp prst="textNoShape">
              <a:avLst/>
            </a:prstTxWarp>
          </a:bodyPr>
          <a:lstStyle/>
          <a:p>
            <a:pPr marL="0" marR="0" lvl="0" indent="0" algn="ctr" defTabSz="6858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Student Representatives</a:t>
            </a:r>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cxnSp>
        <p:nvCxnSpPr>
          <p:cNvPr id="37" name="Straight Arrow Connector 36"/>
          <p:cNvCxnSpPr/>
          <p:nvPr/>
        </p:nvCxnSpPr>
        <p:spPr>
          <a:xfrm>
            <a:off x="2783541" y="3610072"/>
            <a:ext cx="27321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9845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GB" altLang="en-US" b="1" dirty="0" smtClean="0"/>
              <a:t>Key Factors to Success…</a:t>
            </a:r>
          </a:p>
        </p:txBody>
      </p:sp>
      <p:sp>
        <p:nvSpPr>
          <p:cNvPr id="3075" name="Content Placeholder 2"/>
          <p:cNvSpPr>
            <a:spLocks noGrp="1"/>
          </p:cNvSpPr>
          <p:nvPr>
            <p:ph idx="1"/>
          </p:nvPr>
        </p:nvSpPr>
        <p:spPr/>
        <p:txBody>
          <a:bodyPr/>
          <a:lstStyle/>
          <a:p>
            <a:pPr eaLnBrk="1" hangingPunct="1">
              <a:buFont typeface="Wingdings" panose="05000000000000000000" pitchFamily="2" charset="2"/>
              <a:buChar char="Ø"/>
            </a:pPr>
            <a:r>
              <a:rPr lang="en-GB" altLang="en-US" sz="2000" dirty="0" smtClean="0"/>
              <a:t>Access to all papers in advance for transparency</a:t>
            </a:r>
          </a:p>
          <a:p>
            <a:pPr eaLnBrk="1" hangingPunct="1">
              <a:buFont typeface="Wingdings" panose="05000000000000000000" pitchFamily="2" charset="2"/>
              <a:buChar char="Ø"/>
            </a:pPr>
            <a:r>
              <a:rPr lang="en-GB" altLang="en-US" sz="2000" dirty="0" smtClean="0"/>
              <a:t>Use of existing student networks to gather and report back views </a:t>
            </a:r>
          </a:p>
          <a:p>
            <a:pPr eaLnBrk="1" hangingPunct="1">
              <a:buFont typeface="Wingdings" panose="05000000000000000000" pitchFamily="2" charset="2"/>
              <a:buChar char="Ø"/>
            </a:pPr>
            <a:r>
              <a:rPr lang="en-GB" altLang="en-US" sz="2000" dirty="0" smtClean="0"/>
              <a:t>In addition to Boards of Studies, inclusion in various School discussion forums to facilitate the student voice being heard:</a:t>
            </a:r>
          </a:p>
          <a:p>
            <a:pPr marL="0" indent="0" eaLnBrk="1" hangingPunct="1">
              <a:buNone/>
            </a:pPr>
            <a:endParaRPr lang="en-GB" altLang="en-US" sz="2000" dirty="0" smtClean="0"/>
          </a:p>
          <a:p>
            <a:pPr eaLnBrk="1" hangingPunct="1"/>
            <a:r>
              <a:rPr lang="en-GB" altLang="en-US" sz="1600" b="1" dirty="0" smtClean="0"/>
              <a:t>Staff Student Liaison Committees </a:t>
            </a:r>
            <a:r>
              <a:rPr lang="en-GB" altLang="en-US" sz="1600" dirty="0" smtClean="0"/>
              <a:t>chaired by the Head of School</a:t>
            </a:r>
          </a:p>
          <a:p>
            <a:pPr eaLnBrk="1" hangingPunct="1"/>
            <a:r>
              <a:rPr lang="en-GB" altLang="en-US" sz="1600" b="1" dirty="0" smtClean="0"/>
              <a:t>Undergraduate Studies Committee </a:t>
            </a:r>
            <a:r>
              <a:rPr lang="en-GB" altLang="en-US" sz="1600" dirty="0" smtClean="0"/>
              <a:t>chaired by the Director of Undergraduate Studies</a:t>
            </a:r>
          </a:p>
          <a:p>
            <a:pPr eaLnBrk="1" hangingPunct="1"/>
            <a:r>
              <a:rPr lang="en-GB" altLang="en-US" sz="1600" b="1" dirty="0" smtClean="0"/>
              <a:t>School meetings </a:t>
            </a:r>
            <a:r>
              <a:rPr lang="en-GB" altLang="en-US" sz="1600" dirty="0" smtClean="0"/>
              <a:t>again chaired by the Head of School.</a:t>
            </a:r>
            <a:endParaRPr lang="en-GB" altLang="en-US" sz="2000" dirty="0"/>
          </a:p>
        </p:txBody>
      </p:sp>
    </p:spTree>
    <p:extLst>
      <p:ext uri="{BB962C8B-B14F-4D97-AF65-F5344CB8AC3E}">
        <p14:creationId xmlns:p14="http://schemas.microsoft.com/office/powerpoint/2010/main" val="75589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algn="ctr" eaLnBrk="1" hangingPunct="1"/>
            <a:r>
              <a:rPr lang="en-GB" altLang="en-US" b="1" dirty="0" smtClean="0"/>
              <a:t>Conclusion</a:t>
            </a:r>
          </a:p>
        </p:txBody>
      </p:sp>
      <p:sp>
        <p:nvSpPr>
          <p:cNvPr id="3075" name="Content Placeholder 2"/>
          <p:cNvSpPr>
            <a:spLocks noGrp="1"/>
          </p:cNvSpPr>
          <p:nvPr>
            <p:ph idx="1"/>
          </p:nvPr>
        </p:nvSpPr>
        <p:spPr/>
        <p:txBody>
          <a:bodyPr/>
          <a:lstStyle/>
          <a:p>
            <a:pPr marL="0" indent="0" algn="ctr" eaLnBrk="1" hangingPunct="1">
              <a:buNone/>
            </a:pPr>
            <a:r>
              <a:rPr lang="en-GB" altLang="en-US" sz="2400" i="1" dirty="0" smtClean="0"/>
              <a:t>It </a:t>
            </a:r>
            <a:r>
              <a:rPr lang="en-GB" altLang="en-US" sz="2400" i="1" dirty="0"/>
              <a:t>is hoped that this inclusive </a:t>
            </a:r>
            <a:r>
              <a:rPr lang="en-GB" altLang="en-US" sz="2400" i="1" dirty="0" smtClean="0"/>
              <a:t>approach </a:t>
            </a:r>
            <a:r>
              <a:rPr lang="en-GB" altLang="en-US" sz="2400" i="1" dirty="0"/>
              <a:t>gives students the confidence/motivation to put forward views on behalf of their peers. </a:t>
            </a:r>
            <a:endParaRPr lang="en-GB" altLang="en-US" sz="2400" i="1" dirty="0" smtClean="0"/>
          </a:p>
          <a:p>
            <a:pPr marL="0" indent="0" algn="ctr" eaLnBrk="1" hangingPunct="1">
              <a:buNone/>
            </a:pPr>
            <a:endParaRPr lang="en-GB" altLang="en-US" sz="2400" i="1" dirty="0"/>
          </a:p>
          <a:p>
            <a:pPr marL="0" indent="0" algn="ctr" eaLnBrk="1" hangingPunct="1">
              <a:buNone/>
            </a:pPr>
            <a:r>
              <a:rPr lang="en-GB" altLang="en-US" sz="2400" i="1" dirty="0" smtClean="0"/>
              <a:t>Demonstrating </a:t>
            </a:r>
            <a:r>
              <a:rPr lang="en-GB" altLang="en-US" sz="2400" i="1" dirty="0"/>
              <a:t>that </a:t>
            </a:r>
            <a:r>
              <a:rPr lang="en-GB" altLang="en-US" sz="2400" i="1" dirty="0" smtClean="0"/>
              <a:t>student opinion is a crucial factor when gauging whether any reforms are necessary, or whether proposals being made would be positively received.</a:t>
            </a:r>
          </a:p>
          <a:p>
            <a:pPr marL="0" indent="0" algn="ctr" eaLnBrk="1" hangingPunct="1">
              <a:buNone/>
            </a:pPr>
            <a:endParaRPr lang="en-GB" altLang="en-US" sz="2400" i="1" dirty="0"/>
          </a:p>
          <a:p>
            <a:pPr marL="0" indent="0" algn="r" eaLnBrk="1" hangingPunct="1">
              <a:buNone/>
            </a:pPr>
            <a:r>
              <a:rPr lang="en-GB" altLang="en-US" sz="1400" b="1" dirty="0" smtClean="0"/>
              <a:t>Eirlys Armstrong</a:t>
            </a:r>
          </a:p>
          <a:p>
            <a:pPr marL="0" indent="0" algn="r" eaLnBrk="1" hangingPunct="1">
              <a:buNone/>
            </a:pPr>
            <a:r>
              <a:rPr lang="en-GB" altLang="en-US" sz="1400" b="1" dirty="0" smtClean="0">
                <a:hlinkClick r:id="rId2"/>
              </a:rPr>
              <a:t>Eirlys.Armstrong@ed.ac.uk</a:t>
            </a:r>
            <a:r>
              <a:rPr lang="en-GB" altLang="en-US" sz="1400" b="1" dirty="0" smtClean="0"/>
              <a:t> </a:t>
            </a:r>
          </a:p>
          <a:p>
            <a:pPr marL="0" indent="0" algn="r" eaLnBrk="1" hangingPunct="1">
              <a:buNone/>
            </a:pPr>
            <a:r>
              <a:rPr lang="en-GB" altLang="en-US" sz="1400" b="1" dirty="0" smtClean="0"/>
              <a:t>Undergraduate Manager – Law School</a:t>
            </a:r>
            <a:endParaRPr lang="en-GB" altLang="en-US" sz="1400" b="1" dirty="0"/>
          </a:p>
        </p:txBody>
      </p:sp>
    </p:spTree>
    <p:extLst>
      <p:ext uri="{BB962C8B-B14F-4D97-AF65-F5344CB8AC3E}">
        <p14:creationId xmlns:p14="http://schemas.microsoft.com/office/powerpoint/2010/main" val="348544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74"/>
          <p:cNvSpPr>
            <a:spLocks noGrp="1"/>
          </p:cNvSpPr>
          <p:nvPr>
            <p:ph type="ctrTitle"/>
          </p:nvPr>
        </p:nvSpPr>
        <p:spPr>
          <a:xfrm>
            <a:off x="3419872" y="723900"/>
            <a:ext cx="8077200" cy="1066800"/>
          </a:xfrm>
        </p:spPr>
        <p:txBody>
          <a:bodyPr/>
          <a:lstStyle/>
          <a:p>
            <a:pPr eaLnBrk="1" hangingPunct="1"/>
            <a:r>
              <a:rPr lang="en-US" altLang="en-US" sz="3200" dirty="0" smtClean="0">
                <a:solidFill>
                  <a:schemeClr val="accent1"/>
                </a:solidFill>
                <a:latin typeface="Arial" charset="0"/>
                <a:ea typeface="ＭＳ Ｐゴシック" pitchFamily="34" charset="-128"/>
                <a:cs typeface="Arial" charset="0"/>
              </a:rPr>
              <a:t>Agenda</a:t>
            </a:r>
          </a:p>
        </p:txBody>
      </p:sp>
      <p:sp>
        <p:nvSpPr>
          <p:cNvPr id="18435" name="Subtitle 75"/>
          <p:cNvSpPr>
            <a:spLocks noGrp="1"/>
          </p:cNvSpPr>
          <p:nvPr>
            <p:ph type="subTitle" idx="1"/>
          </p:nvPr>
        </p:nvSpPr>
        <p:spPr bwMode="auto">
          <a:xfrm>
            <a:off x="683568" y="1939420"/>
            <a:ext cx="8077200" cy="3505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lnSpc>
                <a:spcPct val="150000"/>
              </a:lnSpc>
              <a:spcBef>
                <a:spcPts val="0"/>
              </a:spcBef>
            </a:pPr>
            <a:r>
              <a:rPr lang="en-GB" altLang="en-US" dirty="0" smtClean="0">
                <a:solidFill>
                  <a:schemeClr val="accent1"/>
                </a:solidFill>
                <a:latin typeface="Arial" charset="0"/>
                <a:ea typeface="ＭＳ Ｐゴシック" pitchFamily="34" charset="-128"/>
                <a:cs typeface="Arial" charset="0"/>
              </a:rPr>
              <a:t>12:30	Lunch and welcome</a:t>
            </a:r>
          </a:p>
          <a:p>
            <a:pPr eaLnBrk="1" hangingPunct="1">
              <a:lnSpc>
                <a:spcPct val="150000"/>
              </a:lnSpc>
              <a:spcBef>
                <a:spcPts val="0"/>
              </a:spcBef>
            </a:pPr>
            <a:r>
              <a:rPr lang="en-GB" altLang="en-US" dirty="0" smtClean="0">
                <a:solidFill>
                  <a:schemeClr val="accent1"/>
                </a:solidFill>
                <a:latin typeface="Arial" charset="0"/>
                <a:ea typeface="ＭＳ Ｐゴシック" pitchFamily="34" charset="-128"/>
                <a:cs typeface="Arial" charset="0"/>
              </a:rPr>
              <a:t>12:40</a:t>
            </a:r>
            <a:r>
              <a:rPr lang="en-GB" altLang="en-US" dirty="0">
                <a:solidFill>
                  <a:schemeClr val="accent1"/>
                </a:solidFill>
                <a:latin typeface="Arial" charset="0"/>
                <a:ea typeface="ＭＳ Ｐゴシック" pitchFamily="34" charset="-128"/>
                <a:cs typeface="Arial" charset="0"/>
              </a:rPr>
              <a:t>	</a:t>
            </a:r>
            <a:r>
              <a:rPr lang="en-GB" altLang="en-US" dirty="0" smtClean="0">
                <a:solidFill>
                  <a:schemeClr val="accent1"/>
                </a:solidFill>
                <a:latin typeface="Arial" charset="0"/>
                <a:ea typeface="ＭＳ Ｐゴシック" pitchFamily="34" charset="-128"/>
                <a:cs typeface="Arial" charset="0"/>
              </a:rPr>
              <a:t>Informal panel</a:t>
            </a:r>
          </a:p>
          <a:p>
            <a:pPr eaLnBrk="1" hangingPunct="1">
              <a:lnSpc>
                <a:spcPct val="150000"/>
              </a:lnSpc>
              <a:spcBef>
                <a:spcPts val="0"/>
              </a:spcBef>
            </a:pPr>
            <a:r>
              <a:rPr lang="en-GB" altLang="en-US" dirty="0" smtClean="0">
                <a:solidFill>
                  <a:schemeClr val="accent1"/>
                </a:solidFill>
                <a:latin typeface="Arial" charset="0"/>
                <a:ea typeface="ＭＳ Ｐゴシック" pitchFamily="34" charset="-128"/>
                <a:cs typeface="Arial" charset="0"/>
              </a:rPr>
              <a:t>13:10	Open discussion</a:t>
            </a:r>
            <a:endParaRPr lang="en-GB" altLang="en-US" dirty="0">
              <a:solidFill>
                <a:schemeClr val="accent1"/>
              </a:solidFill>
              <a:latin typeface="Arial" charset="0"/>
              <a:ea typeface="ＭＳ Ｐゴシック" pitchFamily="34" charset="-128"/>
              <a:cs typeface="Arial" charset="0"/>
            </a:endParaRPr>
          </a:p>
          <a:p>
            <a:pPr eaLnBrk="1" hangingPunct="1">
              <a:lnSpc>
                <a:spcPct val="150000"/>
              </a:lnSpc>
              <a:spcBef>
                <a:spcPts val="0"/>
              </a:spcBef>
            </a:pPr>
            <a:r>
              <a:rPr lang="en-GB" altLang="en-US" dirty="0" smtClean="0">
                <a:solidFill>
                  <a:schemeClr val="accent1"/>
                </a:solidFill>
                <a:latin typeface="Arial" charset="0"/>
                <a:ea typeface="ＭＳ Ｐゴシック" pitchFamily="34" charset="-128"/>
                <a:cs typeface="Arial" charset="0"/>
              </a:rPr>
              <a:t>13.55	Closing </a:t>
            </a:r>
            <a:endParaRPr lang="en-GB" altLang="en-US" dirty="0">
              <a:solidFill>
                <a:schemeClr val="accent1"/>
              </a:solidFill>
              <a:latin typeface="Arial" charset="0"/>
              <a:ea typeface="ＭＳ Ｐゴシック" pitchFamily="34" charset="-128"/>
              <a:cs typeface="Arial" charset="0"/>
            </a:endParaRPr>
          </a:p>
          <a:p>
            <a:pPr eaLnBrk="1" hangingPunct="1">
              <a:lnSpc>
                <a:spcPct val="150000"/>
              </a:lnSpc>
              <a:spcBef>
                <a:spcPts val="0"/>
              </a:spcBef>
            </a:pPr>
            <a:r>
              <a:rPr lang="en-GB" altLang="en-US" dirty="0" smtClean="0">
                <a:solidFill>
                  <a:schemeClr val="accent1"/>
                </a:solidFill>
                <a:latin typeface="Arial" charset="0"/>
                <a:ea typeface="ＭＳ Ｐゴシック" pitchFamily="34" charset="-128"/>
                <a:cs typeface="Arial" charset="0"/>
              </a:rPr>
              <a:t>14:00 </a:t>
            </a:r>
            <a:r>
              <a:rPr lang="en-GB" altLang="en-US" dirty="0">
                <a:solidFill>
                  <a:schemeClr val="accent1"/>
                </a:solidFill>
                <a:latin typeface="Arial" charset="0"/>
                <a:ea typeface="ＭＳ Ｐゴシック" pitchFamily="34" charset="-128"/>
                <a:cs typeface="Arial" charset="0"/>
              </a:rPr>
              <a:t>	Finish</a:t>
            </a:r>
          </a:p>
          <a:p>
            <a:pPr marL="342900" indent="-342900" eaLnBrk="1" hangingPunct="1">
              <a:buFont typeface="Arial" panose="020B0604020202020204" pitchFamily="34" charset="0"/>
              <a:buChar char="•"/>
            </a:pPr>
            <a:endParaRPr lang="en-US" altLang="en-US" sz="2800" dirty="0" smtClean="0">
              <a:solidFill>
                <a:schemeClr val="accent1"/>
              </a:solidFill>
              <a:latin typeface="Arial" charset="0"/>
              <a:ea typeface="ＭＳ Ｐゴシック" pitchFamily="34" charset="-128"/>
              <a:cs typeface="Arial" charset="0"/>
            </a:endParaRPr>
          </a:p>
        </p:txBody>
      </p:sp>
      <p:sp>
        <p:nvSpPr>
          <p:cNvPr id="18436" name="Text Placeholder 76"/>
          <p:cNvSpPr>
            <a:spLocks noGrp="1"/>
          </p:cNvSpPr>
          <p:nvPr>
            <p:ph type="body"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eaLnBrk="1" hangingPunct="1"/>
            <a:r>
              <a:rPr lang="en-US" altLang="en-US" smtClean="0">
                <a:latin typeface="Arial" charset="0"/>
                <a:ea typeface="ＭＳ Ｐゴシック" pitchFamily="34" charset="-128"/>
                <a:cs typeface="Arial" charset="0"/>
              </a:rPr>
              <a:t>www.ed.ac.uk/academic-services</a:t>
            </a:r>
          </a:p>
        </p:txBody>
      </p:sp>
    </p:spTree>
    <p:extLst>
      <p:ext uri="{BB962C8B-B14F-4D97-AF65-F5344CB8AC3E}">
        <p14:creationId xmlns:p14="http://schemas.microsoft.com/office/powerpoint/2010/main" val="34194354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703" y="690543"/>
            <a:ext cx="8620808" cy="625933"/>
          </a:xfrm>
        </p:spPr>
        <p:txBody>
          <a:bodyPr>
            <a:noAutofit/>
          </a:bodyPr>
          <a:lstStyle/>
          <a:p>
            <a:r>
              <a:rPr lang="en-GB" sz="2585" dirty="0">
                <a:solidFill>
                  <a:srgbClr val="BA76AD"/>
                </a:solidFill>
              </a:rPr>
              <a:t>Programme and Course Information Management (PCIM)</a:t>
            </a:r>
          </a:p>
        </p:txBody>
      </p:sp>
      <p:sp>
        <p:nvSpPr>
          <p:cNvPr id="3" name="Subtitle 2"/>
          <p:cNvSpPr>
            <a:spLocks noGrp="1"/>
          </p:cNvSpPr>
          <p:nvPr>
            <p:ph type="subTitle" idx="1"/>
          </p:nvPr>
        </p:nvSpPr>
        <p:spPr>
          <a:xfrm>
            <a:off x="327296" y="1492935"/>
            <a:ext cx="8597955" cy="4567510"/>
          </a:xfrm>
        </p:spPr>
        <p:txBody>
          <a:bodyPr>
            <a:normAutofit fontScale="92500" lnSpcReduction="20000"/>
          </a:bodyPr>
          <a:lstStyle/>
          <a:p>
            <a:pPr marL="316531" indent="-316531" algn="l">
              <a:buFont typeface="Arial" panose="020B0604020202020204" pitchFamily="34" charset="0"/>
              <a:buChar char="•"/>
            </a:pPr>
            <a:r>
              <a:rPr lang="en-GB" sz="2031" dirty="0"/>
              <a:t>Part of </a:t>
            </a:r>
            <a:r>
              <a:rPr lang="en-GB" sz="2031" i="1" dirty="0"/>
              <a:t>Service Excellence Programme</a:t>
            </a:r>
            <a:r>
              <a:rPr lang="en-GB" sz="2031" dirty="0"/>
              <a:t>.</a:t>
            </a:r>
          </a:p>
          <a:p>
            <a:pPr marL="316531" indent="-316531" algn="l">
              <a:buFont typeface="Arial" panose="020B0604020202020204" pitchFamily="34" charset="0"/>
              <a:buChar char="•"/>
            </a:pPr>
            <a:r>
              <a:rPr lang="en-GB" sz="2031" dirty="0"/>
              <a:t>Aims to provide a </a:t>
            </a:r>
            <a:r>
              <a:rPr lang="en-GB" sz="2031" b="1" dirty="0"/>
              <a:t>golden copy of Programme and Couse information </a:t>
            </a:r>
            <a:r>
              <a:rPr lang="en-GB" sz="2031" dirty="0"/>
              <a:t>used for both current and prospective students. </a:t>
            </a:r>
          </a:p>
          <a:p>
            <a:pPr marL="316531" indent="-316531" algn="l">
              <a:buFont typeface="Arial" panose="020B0604020202020204" pitchFamily="34" charset="0"/>
              <a:buChar char="•"/>
            </a:pPr>
            <a:r>
              <a:rPr lang="en-GB" sz="2031" dirty="0"/>
              <a:t>Underpinned by standardised system workflows to support the creation, update and closure of programmes and courses.  </a:t>
            </a:r>
          </a:p>
          <a:p>
            <a:pPr marL="316531" indent="-316531" algn="l">
              <a:buFont typeface="Arial" panose="020B0604020202020204" pitchFamily="34" charset="0"/>
              <a:buChar char="•"/>
            </a:pPr>
            <a:r>
              <a:rPr lang="en-GB" sz="2031" dirty="0"/>
              <a:t>This will simplify and standardise processes and ensure compliance with the Competition and Market Authority (CMA).</a:t>
            </a:r>
          </a:p>
          <a:p>
            <a:pPr marL="316531" indent="-316531" algn="l">
              <a:buFont typeface="Arial" panose="020B0604020202020204" pitchFamily="34" charset="0"/>
              <a:buChar char="•"/>
            </a:pPr>
            <a:r>
              <a:rPr lang="en-GB" sz="2031" dirty="0"/>
              <a:t>Works closely and collaboratively across two programmes within Service Excellence: </a:t>
            </a:r>
            <a:r>
              <a:rPr lang="en-GB" sz="2031" i="1" dirty="0"/>
              <a:t>Student Administration and Support</a:t>
            </a:r>
            <a:r>
              <a:rPr lang="en-GB" sz="2031" dirty="0"/>
              <a:t>, </a:t>
            </a:r>
            <a:r>
              <a:rPr lang="en-GB" sz="2031" i="1" dirty="0"/>
              <a:t>Student Recruitment and Admissions</a:t>
            </a:r>
            <a:r>
              <a:rPr lang="en-GB" sz="2031" dirty="0"/>
              <a:t>.</a:t>
            </a:r>
          </a:p>
          <a:p>
            <a:pPr marL="316531" indent="-316531" algn="l">
              <a:buFont typeface="Arial" panose="020B0604020202020204" pitchFamily="34" charset="0"/>
              <a:buChar char="•"/>
            </a:pPr>
            <a:r>
              <a:rPr lang="en-GB" sz="2031" dirty="0"/>
              <a:t>A series of workshops to validate findings, processes and roles conducted since October 2018. </a:t>
            </a:r>
          </a:p>
          <a:p>
            <a:pPr marL="316531" indent="-316531" algn="l">
              <a:buFont typeface="Arial" panose="020B0604020202020204" pitchFamily="34" charset="0"/>
              <a:buChar char="•"/>
            </a:pPr>
            <a:r>
              <a:rPr lang="en-GB" sz="2031" dirty="0"/>
              <a:t>Findings of the workshops and subsequent plans will be shared through key networks and school/college visits (early 2019).</a:t>
            </a:r>
          </a:p>
          <a:p>
            <a:pPr marL="316531" indent="-316531" algn="l">
              <a:buFont typeface="Arial" panose="020B0604020202020204" pitchFamily="34" charset="0"/>
              <a:buChar char="•"/>
            </a:pPr>
            <a:r>
              <a:rPr lang="en-GB" sz="2031" dirty="0"/>
              <a:t>Strong engagement with professional services staff but </a:t>
            </a:r>
            <a:r>
              <a:rPr lang="en-GB" sz="2031" b="1" dirty="0"/>
              <a:t>still wanting to engage with academic staff. </a:t>
            </a:r>
            <a:r>
              <a:rPr lang="en-GB" sz="2031" dirty="0"/>
              <a:t>Any questions or want to find out more? Please contact: </a:t>
            </a:r>
            <a:r>
              <a:rPr lang="en-GB" sz="2031" dirty="0">
                <a:hlinkClick r:id="rId3"/>
              </a:rPr>
              <a:t>Sarah.McAllister@ed.ac.uk</a:t>
            </a:r>
            <a:r>
              <a:rPr lang="en-GB" sz="2031" dirty="0"/>
              <a:t> (Project Sponsor)</a:t>
            </a:r>
          </a:p>
        </p:txBody>
      </p:sp>
      <p:sp>
        <p:nvSpPr>
          <p:cNvPr id="4" name="Slide Number Placeholder 3"/>
          <p:cNvSpPr>
            <a:spLocks noGrp="1"/>
          </p:cNvSpPr>
          <p:nvPr>
            <p:ph type="sldNum" sz="quarter" idx="4294967295"/>
          </p:nvPr>
        </p:nvSpPr>
        <p:spPr>
          <a:xfrm>
            <a:off x="6834554" y="6165278"/>
            <a:ext cx="2057400" cy="337038"/>
          </a:xfrm>
        </p:spPr>
        <p:txBody>
          <a:bodyPr/>
          <a:lstStyle/>
          <a:p>
            <a:fld id="{7F080C69-8903-497F-9F52-99B984C9A51D}" type="slidenum">
              <a:rPr lang="en-GB" smtClean="0"/>
              <a:pPr/>
              <a:t>20</a:t>
            </a:fld>
            <a:endParaRPr lang="en-GB"/>
          </a:p>
        </p:txBody>
      </p:sp>
      <p:sp>
        <p:nvSpPr>
          <p:cNvPr id="5" name="Subtitle 2"/>
          <p:cNvSpPr txBox="1">
            <a:spLocks/>
          </p:cNvSpPr>
          <p:nvPr>
            <p:extLst/>
          </p:nvPr>
        </p:nvSpPr>
        <p:spPr>
          <a:xfrm>
            <a:off x="1143000" y="5303576"/>
            <a:ext cx="6858000" cy="675249"/>
          </a:xfrm>
          <a:prstGeom prst="rect">
            <a:avLst/>
          </a:prstGeom>
        </p:spPr>
        <p:txBody>
          <a:bodyPr vert="horz" lIns="84406" tIns="42203" rIns="84406" bIns="42203" rtlCol="0" anchor="t">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5072"/>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5072"/>
                </a:solidFill>
                <a:latin typeface="+mj-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5072"/>
                </a:solidFill>
                <a:latin typeface="+mj-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5072"/>
                </a:solidFill>
                <a:latin typeface="+mj-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5072"/>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GB" sz="1662" dirty="0">
              <a:solidFill>
                <a:schemeClr val="tx1"/>
              </a:solidFill>
            </a:endParaRPr>
          </a:p>
        </p:txBody>
      </p:sp>
      <p:cxnSp>
        <p:nvCxnSpPr>
          <p:cNvPr id="10" name="Straight Connector 9"/>
          <p:cNvCxnSpPr/>
          <p:nvPr/>
        </p:nvCxnSpPr>
        <p:spPr>
          <a:xfrm>
            <a:off x="0" y="6165277"/>
            <a:ext cx="9144000" cy="0"/>
          </a:xfrm>
          <a:prstGeom prst="line">
            <a:avLst/>
          </a:prstGeom>
          <a:ln>
            <a:solidFill>
              <a:srgbClr val="BA76A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07464" y="5906653"/>
            <a:ext cx="3436536" cy="687578"/>
          </a:xfrm>
          <a:prstGeom prst="rect">
            <a:avLst/>
          </a:prstGeom>
        </p:spPr>
      </p:pic>
    </p:spTree>
    <p:extLst>
      <p:ext uri="{BB962C8B-B14F-4D97-AF65-F5344CB8AC3E}">
        <p14:creationId xmlns:p14="http://schemas.microsoft.com/office/powerpoint/2010/main" val="11351757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Future Events:</a:t>
            </a:r>
            <a:br>
              <a:rPr lang="en-GB" dirty="0" smtClean="0"/>
            </a:br>
            <a:r>
              <a:rPr lang="en-GB" dirty="0" smtClean="0"/>
              <a:t/>
            </a:r>
            <a:br>
              <a:rPr lang="en-GB" dirty="0" smtClean="0"/>
            </a:br>
            <a:endParaRPr lang="en-GB" dirty="0"/>
          </a:p>
        </p:txBody>
      </p:sp>
      <p:sp>
        <p:nvSpPr>
          <p:cNvPr id="3" name="Subtitle 2"/>
          <p:cNvSpPr>
            <a:spLocks noGrp="1"/>
          </p:cNvSpPr>
          <p:nvPr>
            <p:ph type="subTitle" idx="1"/>
          </p:nvPr>
        </p:nvSpPr>
        <p:spPr>
          <a:xfrm>
            <a:off x="899592" y="2852936"/>
            <a:ext cx="8009223" cy="1655762"/>
          </a:xfrm>
        </p:spPr>
        <p:txBody>
          <a:bodyPr/>
          <a:lstStyle/>
          <a:p>
            <a:pPr algn="l"/>
            <a:r>
              <a:rPr lang="en-GB" b="1" dirty="0" smtClean="0"/>
              <a:t>Next Board of Studies Convener and Administrator Training: </a:t>
            </a:r>
          </a:p>
          <a:p>
            <a:pPr algn="l"/>
            <a:r>
              <a:rPr lang="en-GB" dirty="0"/>
              <a:t>Monday </a:t>
            </a:r>
            <a:r>
              <a:rPr lang="en-GB" dirty="0" smtClean="0"/>
              <a:t>4</a:t>
            </a:r>
            <a:r>
              <a:rPr lang="en-GB" baseline="30000" dirty="0" smtClean="0"/>
              <a:t>th</a:t>
            </a:r>
            <a:r>
              <a:rPr lang="en-GB" dirty="0" smtClean="0"/>
              <a:t> February, 2019</a:t>
            </a:r>
            <a:r>
              <a:rPr lang="en-GB" dirty="0"/>
              <a:t>, </a:t>
            </a:r>
            <a:r>
              <a:rPr lang="en-GB" dirty="0" smtClean="0"/>
              <a:t>9:00 </a:t>
            </a:r>
            <a:r>
              <a:rPr lang="en-GB" dirty="0"/>
              <a:t>- </a:t>
            </a:r>
            <a:r>
              <a:rPr lang="en-GB" dirty="0" smtClean="0"/>
              <a:t>13:00, Holyrood. </a:t>
            </a:r>
          </a:p>
          <a:p>
            <a:pPr algn="l"/>
            <a:r>
              <a:rPr lang="en-GB" dirty="0"/>
              <a:t>Book here: </a:t>
            </a:r>
            <a:r>
              <a:rPr lang="en-GB" dirty="0">
                <a:hlinkClick r:id="rId2"/>
              </a:rPr>
              <a:t>https://</a:t>
            </a:r>
            <a:r>
              <a:rPr lang="en-GB" dirty="0" smtClean="0">
                <a:hlinkClick r:id="rId2"/>
              </a:rPr>
              <a:t>edin.ac/2FVZqBR</a:t>
            </a:r>
            <a:r>
              <a:rPr lang="en-GB" dirty="0" smtClean="0"/>
              <a:t> </a:t>
            </a:r>
          </a:p>
          <a:p>
            <a:pPr algn="l"/>
            <a:endParaRPr lang="en-GB" dirty="0"/>
          </a:p>
          <a:p>
            <a:pPr algn="l"/>
            <a:r>
              <a:rPr lang="en-GB" b="1" dirty="0" smtClean="0"/>
              <a:t>Next Board of Studies Network event: </a:t>
            </a:r>
            <a:r>
              <a:rPr lang="en-GB" dirty="0" smtClean="0"/>
              <a:t>Spring 2019.</a:t>
            </a:r>
          </a:p>
          <a:p>
            <a:pPr algn="l"/>
            <a:r>
              <a:rPr lang="en-GB" dirty="0" smtClean="0"/>
              <a:t>To join </a:t>
            </a:r>
            <a:r>
              <a:rPr lang="en-GB" dirty="0" err="1" smtClean="0"/>
              <a:t>mlist</a:t>
            </a:r>
            <a:r>
              <a:rPr lang="en-GB" dirty="0" smtClean="0"/>
              <a:t>, please email </a:t>
            </a:r>
            <a:r>
              <a:rPr lang="en-GB" dirty="0" smtClean="0">
                <a:hlinkClick r:id="rId3"/>
              </a:rPr>
              <a:t>rosie.bree@ed.ac.uk</a:t>
            </a:r>
            <a:r>
              <a:rPr lang="en-GB" dirty="0" smtClean="0"/>
              <a:t>  </a:t>
            </a:r>
            <a:endParaRPr lang="en-GB" dirty="0"/>
          </a:p>
        </p:txBody>
      </p:sp>
    </p:spTree>
    <p:extLst>
      <p:ext uri="{BB962C8B-B14F-4D97-AF65-F5344CB8AC3E}">
        <p14:creationId xmlns:p14="http://schemas.microsoft.com/office/powerpoint/2010/main" val="556929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243408"/>
            <a:ext cx="7772400" cy="2387600"/>
          </a:xfrm>
        </p:spPr>
        <p:txBody>
          <a:bodyPr/>
          <a:lstStyle/>
          <a:p>
            <a:r>
              <a:rPr lang="en-GB" dirty="0" smtClean="0"/>
              <a:t>Questions: </a:t>
            </a:r>
            <a:endParaRPr lang="en-GB" dirty="0"/>
          </a:p>
        </p:txBody>
      </p:sp>
      <p:sp>
        <p:nvSpPr>
          <p:cNvPr id="3" name="Subtitle 2"/>
          <p:cNvSpPr>
            <a:spLocks noGrp="1"/>
          </p:cNvSpPr>
          <p:nvPr>
            <p:ph type="subTitle" idx="1"/>
          </p:nvPr>
        </p:nvSpPr>
        <p:spPr>
          <a:xfrm>
            <a:off x="1043608" y="2312962"/>
            <a:ext cx="6858000" cy="1655762"/>
          </a:xfrm>
        </p:spPr>
        <p:txBody>
          <a:bodyPr/>
          <a:lstStyle/>
          <a:p>
            <a:r>
              <a:rPr lang="en-GB" dirty="0" smtClean="0"/>
              <a:t>How </a:t>
            </a:r>
            <a:r>
              <a:rPr lang="en-GB" dirty="0"/>
              <a:t>am I, as a convener, meant to ensure that there has been meaningful and adequate student engagement during the process of developing proposals and at the Board of Studies itself, and what does this engagement look like</a:t>
            </a:r>
            <a:r>
              <a:rPr lang="en-GB" dirty="0" smtClean="0"/>
              <a:t>?</a:t>
            </a:r>
          </a:p>
          <a:p>
            <a:endParaRPr lang="en-GB" dirty="0"/>
          </a:p>
          <a:p>
            <a:r>
              <a:rPr lang="en-GB" dirty="0" smtClean="0"/>
              <a:t>As </a:t>
            </a:r>
            <a:r>
              <a:rPr lang="en-GB" dirty="0"/>
              <a:t>secretary to the Board, how can I advise staff members to include appropriate forms of student engagement in course and programme design and during the Board of Studies application process</a:t>
            </a:r>
            <a:r>
              <a:rPr lang="en-GB" dirty="0" smtClean="0"/>
              <a:t>? </a:t>
            </a:r>
            <a:endParaRPr lang="en-GB" dirty="0"/>
          </a:p>
          <a:p>
            <a:endParaRPr lang="en-GB" dirty="0"/>
          </a:p>
        </p:txBody>
      </p:sp>
    </p:spTree>
    <p:extLst>
      <p:ext uri="{BB962C8B-B14F-4D97-AF65-F5344CB8AC3E}">
        <p14:creationId xmlns:p14="http://schemas.microsoft.com/office/powerpoint/2010/main" val="1701330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16632"/>
            <a:ext cx="7772400" cy="2387600"/>
          </a:xfrm>
        </p:spPr>
        <p:txBody>
          <a:bodyPr>
            <a:normAutofit/>
          </a:bodyPr>
          <a:lstStyle/>
          <a:p>
            <a:pPr algn="l"/>
            <a:r>
              <a:rPr lang="en-GB" sz="2400" dirty="0" smtClean="0"/>
              <a:t>Sharing their experiences, challenges, aspirations, and lessons learnt when engaging students in curriculum </a:t>
            </a:r>
            <a:r>
              <a:rPr lang="en-GB" sz="2400" dirty="0"/>
              <a:t>design </a:t>
            </a:r>
            <a:r>
              <a:rPr lang="en-GB" sz="2400" dirty="0" smtClean="0"/>
              <a:t>and </a:t>
            </a:r>
            <a:r>
              <a:rPr lang="en-GB" sz="2400" dirty="0"/>
              <a:t>approval </a:t>
            </a:r>
            <a:r>
              <a:rPr lang="en-GB" sz="2400" dirty="0" smtClean="0"/>
              <a:t>processes…</a:t>
            </a:r>
            <a:endParaRPr lang="en-GB" sz="2400" dirty="0"/>
          </a:p>
        </p:txBody>
      </p:sp>
      <p:sp>
        <p:nvSpPr>
          <p:cNvPr id="3" name="Subtitle 2"/>
          <p:cNvSpPr>
            <a:spLocks noGrp="1"/>
          </p:cNvSpPr>
          <p:nvPr>
            <p:ph type="subTitle" idx="1"/>
          </p:nvPr>
        </p:nvSpPr>
        <p:spPr>
          <a:xfrm>
            <a:off x="395536" y="2708920"/>
            <a:ext cx="8640960" cy="1655762"/>
          </a:xfrm>
        </p:spPr>
        <p:txBody>
          <a:bodyPr/>
          <a:lstStyle/>
          <a:p>
            <a:pPr algn="l"/>
            <a:r>
              <a:rPr lang="en-GB" sz="2400" b="1" dirty="0" smtClean="0">
                <a:solidFill>
                  <a:schemeClr val="tx2">
                    <a:lumMod val="60000"/>
                    <a:lumOff val="40000"/>
                  </a:schemeClr>
                </a:solidFill>
              </a:rPr>
              <a:t>Dr Cathy </a:t>
            </a:r>
            <a:r>
              <a:rPr lang="en-GB" sz="2400" b="1" dirty="0" err="1" smtClean="0">
                <a:solidFill>
                  <a:schemeClr val="tx2">
                    <a:lumMod val="60000"/>
                    <a:lumOff val="40000"/>
                  </a:schemeClr>
                </a:solidFill>
              </a:rPr>
              <a:t>Bovill</a:t>
            </a:r>
            <a:r>
              <a:rPr lang="en-GB" sz="2400" b="1" dirty="0" smtClean="0">
                <a:solidFill>
                  <a:schemeClr val="tx2">
                    <a:lumMod val="60000"/>
                    <a:lumOff val="40000"/>
                  </a:schemeClr>
                </a:solidFill>
              </a:rPr>
              <a:t> </a:t>
            </a:r>
            <a:r>
              <a:rPr lang="en-GB" sz="2400" dirty="0" smtClean="0">
                <a:solidFill>
                  <a:schemeClr val="tx2">
                    <a:lumMod val="60000"/>
                    <a:lumOff val="40000"/>
                  </a:schemeClr>
                </a:solidFill>
              </a:rPr>
              <a:t>– Senior lecturer in Student Engagement, IAD</a:t>
            </a:r>
          </a:p>
          <a:p>
            <a:pPr algn="l"/>
            <a:r>
              <a:rPr lang="en-GB" sz="2400" b="1" dirty="0" smtClean="0">
                <a:solidFill>
                  <a:schemeClr val="tx2">
                    <a:lumMod val="60000"/>
                    <a:lumOff val="40000"/>
                  </a:schemeClr>
                </a:solidFill>
              </a:rPr>
              <a:t>Megan </a:t>
            </a:r>
            <a:r>
              <a:rPr lang="en-GB" sz="2400" b="1" dirty="0">
                <a:solidFill>
                  <a:schemeClr val="tx2">
                    <a:lumMod val="60000"/>
                    <a:lumOff val="40000"/>
                  </a:schemeClr>
                </a:solidFill>
              </a:rPr>
              <a:t>Brown </a:t>
            </a:r>
            <a:r>
              <a:rPr lang="en-GB" sz="2400" dirty="0">
                <a:solidFill>
                  <a:schemeClr val="tx2">
                    <a:lumMod val="60000"/>
                    <a:lumOff val="40000"/>
                  </a:schemeClr>
                </a:solidFill>
              </a:rPr>
              <a:t>– Academic Engagement </a:t>
            </a:r>
            <a:r>
              <a:rPr lang="en-GB" sz="2400" dirty="0" smtClean="0">
                <a:solidFill>
                  <a:schemeClr val="tx2">
                    <a:lumMod val="60000"/>
                    <a:lumOff val="40000"/>
                  </a:schemeClr>
                </a:solidFill>
              </a:rPr>
              <a:t>Coordinator, Edinburgh University Students’ Association </a:t>
            </a:r>
          </a:p>
          <a:p>
            <a:pPr algn="l"/>
            <a:r>
              <a:rPr lang="en-GB" sz="2400" b="1" dirty="0">
                <a:solidFill>
                  <a:schemeClr val="tx2">
                    <a:lumMod val="60000"/>
                    <a:lumOff val="40000"/>
                  </a:schemeClr>
                </a:solidFill>
              </a:rPr>
              <a:t>Eirlys Armstrong </a:t>
            </a:r>
            <a:r>
              <a:rPr lang="en-GB" sz="2400" dirty="0">
                <a:solidFill>
                  <a:schemeClr val="tx2">
                    <a:lumMod val="60000"/>
                    <a:lumOff val="40000"/>
                  </a:schemeClr>
                </a:solidFill>
              </a:rPr>
              <a:t>- Undergraduate Manager, Edinburgh Law School (presented by Jenny Scoles in absentia) </a:t>
            </a:r>
          </a:p>
          <a:p>
            <a:pPr algn="l"/>
            <a:r>
              <a:rPr lang="en-GB" sz="2400" b="1" dirty="0" smtClean="0">
                <a:solidFill>
                  <a:schemeClr val="tx2">
                    <a:lumMod val="60000"/>
                    <a:lumOff val="40000"/>
                  </a:schemeClr>
                </a:solidFill>
              </a:rPr>
              <a:t>Roberto Rossi </a:t>
            </a:r>
            <a:r>
              <a:rPr lang="en-GB" sz="2400" dirty="0">
                <a:solidFill>
                  <a:schemeClr val="tx2">
                    <a:lumMod val="60000"/>
                    <a:lumOff val="40000"/>
                  </a:schemeClr>
                </a:solidFill>
              </a:rPr>
              <a:t>- Reader in Management Science and Director of PG </a:t>
            </a:r>
            <a:r>
              <a:rPr lang="en-GB" sz="2400" dirty="0" smtClean="0">
                <a:solidFill>
                  <a:schemeClr val="tx2">
                    <a:lumMod val="60000"/>
                    <a:lumOff val="40000"/>
                  </a:schemeClr>
                </a:solidFill>
              </a:rPr>
              <a:t>Programmes, Business School</a:t>
            </a:r>
          </a:p>
          <a:p>
            <a:pPr algn="l"/>
            <a:r>
              <a:rPr lang="en-GB" sz="2400" b="1" dirty="0">
                <a:solidFill>
                  <a:schemeClr val="tx2">
                    <a:lumMod val="60000"/>
                    <a:lumOff val="40000"/>
                  </a:schemeClr>
                </a:solidFill>
              </a:rPr>
              <a:t>Dr Simon </a:t>
            </a:r>
            <a:r>
              <a:rPr lang="en-GB" sz="2400" b="1" dirty="0" smtClean="0">
                <a:solidFill>
                  <a:schemeClr val="tx2">
                    <a:lumMod val="60000"/>
                    <a:lumOff val="40000"/>
                  </a:schemeClr>
                </a:solidFill>
              </a:rPr>
              <a:t>Riley </a:t>
            </a:r>
            <a:r>
              <a:rPr lang="en-GB" sz="2400" dirty="0">
                <a:solidFill>
                  <a:schemeClr val="tx2">
                    <a:lumMod val="60000"/>
                    <a:lumOff val="40000"/>
                  </a:schemeClr>
                </a:solidFill>
              </a:rPr>
              <a:t>– Senior Lecturer, MRC Centre for Reproductive Health</a:t>
            </a:r>
          </a:p>
          <a:p>
            <a:pPr algn="l"/>
            <a:endParaRPr lang="en-GB" sz="2400" dirty="0" smtClean="0">
              <a:solidFill>
                <a:schemeClr val="tx2">
                  <a:lumMod val="60000"/>
                  <a:lumOff val="40000"/>
                </a:schemeClr>
              </a:solidFill>
            </a:endParaRPr>
          </a:p>
        </p:txBody>
      </p:sp>
      <p:sp>
        <p:nvSpPr>
          <p:cNvPr id="4" name="TextBox 3"/>
          <p:cNvSpPr txBox="1"/>
          <p:nvPr/>
        </p:nvSpPr>
        <p:spPr>
          <a:xfrm>
            <a:off x="3059832" y="787212"/>
            <a:ext cx="3744416" cy="523220"/>
          </a:xfrm>
          <a:prstGeom prst="rect">
            <a:avLst/>
          </a:prstGeom>
          <a:noFill/>
        </p:spPr>
        <p:txBody>
          <a:bodyPr wrap="square" rtlCol="0">
            <a:spAutoFit/>
          </a:bodyPr>
          <a:lstStyle/>
          <a:p>
            <a:r>
              <a:rPr lang="en-GB" sz="2800" b="1" dirty="0" smtClean="0"/>
              <a:t>INFORMAL PANEL</a:t>
            </a:r>
            <a:endParaRPr lang="en-GB" sz="2800" b="1" dirty="0"/>
          </a:p>
        </p:txBody>
      </p:sp>
    </p:spTree>
    <p:extLst>
      <p:ext uri="{BB962C8B-B14F-4D97-AF65-F5344CB8AC3E}">
        <p14:creationId xmlns:p14="http://schemas.microsoft.com/office/powerpoint/2010/main" val="14915115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750" y="1484313"/>
            <a:ext cx="7913688" cy="3232150"/>
          </a:xfrm>
          <a:prstGeom prst="rect">
            <a:avLst/>
          </a:prstGeom>
          <a:noFill/>
        </p:spPr>
        <p:txBody>
          <a:bodyPr>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600" b="0" i="0" u="none" strike="noStrike" kern="1200" cap="none" spc="0" normalizeH="0" baseline="0" noProof="0" dirty="0">
              <a:ln>
                <a:noFill/>
              </a:ln>
              <a:solidFill>
                <a:srgbClr val="BBE0E3">
                  <a:lumMod val="50000"/>
                </a:srgbClr>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600" b="0" i="0" u="none" strike="noStrike" kern="1200" cap="none" spc="0" normalizeH="0" baseline="0" noProof="0" dirty="0">
                <a:ln>
                  <a:noFill/>
                </a:ln>
                <a:solidFill>
                  <a:srgbClr val="449FA6"/>
                </a:solidFill>
                <a:effectLst/>
                <a:uLnTx/>
                <a:uFillTx/>
                <a:latin typeface="Arial" panose="020B0604020202020204" pitchFamily="34" charset="0"/>
                <a:ea typeface="+mn-ea"/>
                <a:cs typeface="Arial" panose="020B0604020202020204" pitchFamily="34" charset="0"/>
              </a:rPr>
              <a:t>Student engagement in Programme and Course Design – why and how?</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GB" sz="3200" b="0" i="0" u="none" strike="noStrike" kern="1200" cap="none" spc="0" normalizeH="0" baseline="0" noProof="0" dirty="0">
              <a:ln>
                <a:noFill/>
              </a:ln>
              <a:solidFill>
                <a:srgbClr val="449FA6"/>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Dr Catherine Bovill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GB" sz="32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Senior Lecturer in Student Engagement</a:t>
            </a:r>
          </a:p>
        </p:txBody>
      </p:sp>
    </p:spTree>
    <p:extLst>
      <p:ext uri="{BB962C8B-B14F-4D97-AF65-F5344CB8AC3E}">
        <p14:creationId xmlns:p14="http://schemas.microsoft.com/office/powerpoint/2010/main" val="3522168843"/>
      </p:ext>
    </p:extLst>
  </p:cSld>
  <p:clrMapOvr>
    <a:masterClrMapping/>
  </p:clrMapOvr>
  <p:transition spd="med">
    <p:pull/>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590550" y="341313"/>
            <a:ext cx="8229600" cy="1143000"/>
          </a:xfrm>
        </p:spPr>
        <p:txBody>
          <a:bodyPr/>
          <a:lstStyle/>
          <a:p>
            <a:pPr algn="l"/>
            <a:r>
              <a:rPr lang="en-GB" altLang="en-US" sz="3600" smtClean="0">
                <a:solidFill>
                  <a:srgbClr val="449FA6"/>
                </a:solidFill>
              </a:rPr>
              <a:t>Why is student engagement in </a:t>
            </a:r>
            <a:br>
              <a:rPr lang="en-GB" altLang="en-US" sz="3600" smtClean="0">
                <a:solidFill>
                  <a:srgbClr val="449FA6"/>
                </a:solidFill>
              </a:rPr>
            </a:br>
            <a:r>
              <a:rPr lang="en-GB" altLang="en-US" sz="3600" smtClean="0">
                <a:solidFill>
                  <a:srgbClr val="449FA6"/>
                </a:solidFill>
              </a:rPr>
              <a:t>PCD important?	</a:t>
            </a:r>
          </a:p>
        </p:txBody>
      </p:sp>
      <p:sp>
        <p:nvSpPr>
          <p:cNvPr id="11267" name="Content Placeholder 2"/>
          <p:cNvSpPr>
            <a:spLocks noGrp="1"/>
          </p:cNvSpPr>
          <p:nvPr>
            <p:ph idx="1"/>
          </p:nvPr>
        </p:nvSpPr>
        <p:spPr>
          <a:xfrm>
            <a:off x="250825" y="1711325"/>
            <a:ext cx="8569325" cy="4525963"/>
          </a:xfrm>
        </p:spPr>
        <p:txBody>
          <a:bodyPr/>
          <a:lstStyle/>
          <a:p>
            <a:pPr>
              <a:defRPr/>
            </a:pPr>
            <a:r>
              <a:rPr lang="en-GB" altLang="en-US" sz="2800" dirty="0" smtClean="0"/>
              <a:t>Students are key stakeholders in PCD</a:t>
            </a:r>
          </a:p>
          <a:p>
            <a:pPr>
              <a:defRPr/>
            </a:pPr>
            <a:r>
              <a:rPr lang="en-GB" altLang="en-US" sz="2800" dirty="0" smtClean="0"/>
              <a:t>Students’ perspectives are often missing (</a:t>
            </a:r>
            <a:r>
              <a:rPr lang="en-GB" altLang="en-US" sz="2800" dirty="0" err="1" smtClean="0"/>
              <a:t>Brooman</a:t>
            </a:r>
            <a:r>
              <a:rPr lang="en-GB" altLang="en-US" sz="2800" dirty="0" smtClean="0"/>
              <a:t> et al, 2015)</a:t>
            </a:r>
          </a:p>
          <a:p>
            <a:pPr>
              <a:defRPr/>
            </a:pPr>
            <a:r>
              <a:rPr lang="en-GB" altLang="en-US" sz="2800" dirty="0" smtClean="0"/>
              <a:t>Student input improves PCD</a:t>
            </a:r>
          </a:p>
          <a:p>
            <a:pPr>
              <a:defRPr/>
            </a:pPr>
            <a:r>
              <a:rPr lang="en-GB" altLang="en-US" sz="2800" i="1" dirty="0" smtClean="0"/>
              <a:t>“We will work in partnership with students to bring about enhancement to learning and teaching…” </a:t>
            </a:r>
          </a:p>
          <a:p>
            <a:pPr marL="0" indent="0">
              <a:buFontTx/>
              <a:buNone/>
              <a:defRPr/>
            </a:pPr>
            <a:r>
              <a:rPr lang="en-GB" altLang="en-US" sz="2800" dirty="0" smtClean="0"/>
              <a:t>    UoE L&amp;T Strategy</a:t>
            </a:r>
          </a:p>
          <a:p>
            <a:pPr marL="0" indent="0">
              <a:buFontTx/>
              <a:buNone/>
              <a:defRPr/>
            </a:pPr>
            <a:endParaRPr lang="en-GB" altLang="en-US" sz="2800" dirty="0" smtClean="0"/>
          </a:p>
        </p:txBody>
      </p:sp>
      <p:pic>
        <p:nvPicPr>
          <p:cNvPr id="10244" name="Picture 1"/>
          <p:cNvPicPr>
            <a:picLocks noChangeAspect="1"/>
          </p:cNvPicPr>
          <p:nvPr/>
        </p:nvPicPr>
        <p:blipFill>
          <a:blip r:embed="rId2">
            <a:extLst>
              <a:ext uri="{28A0092B-C50C-407E-A947-70E740481C1C}">
                <a14:useLocalDpi xmlns:a14="http://schemas.microsoft.com/office/drawing/2010/main" val="0"/>
              </a:ext>
            </a:extLst>
          </a:blip>
          <a:srcRect r="17293" b="25446"/>
          <a:stretch>
            <a:fillRect/>
          </a:stretch>
        </p:blipFill>
        <p:spPr bwMode="auto">
          <a:xfrm>
            <a:off x="4572000" y="4956175"/>
            <a:ext cx="45720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61273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90550" y="341313"/>
            <a:ext cx="8229600" cy="1143000"/>
          </a:xfrm>
        </p:spPr>
        <p:txBody>
          <a:bodyPr/>
          <a:lstStyle/>
          <a:p>
            <a:pPr algn="l"/>
            <a:r>
              <a:rPr lang="en-GB" altLang="en-US" sz="3600" smtClean="0">
                <a:solidFill>
                  <a:srgbClr val="449FA6"/>
                </a:solidFill>
              </a:rPr>
              <a:t>Why is student engagement in </a:t>
            </a:r>
            <a:br>
              <a:rPr lang="en-GB" altLang="en-US" sz="3600" smtClean="0">
                <a:solidFill>
                  <a:srgbClr val="449FA6"/>
                </a:solidFill>
              </a:rPr>
            </a:br>
            <a:r>
              <a:rPr lang="en-GB" altLang="en-US" sz="3600" smtClean="0">
                <a:solidFill>
                  <a:srgbClr val="449FA6"/>
                </a:solidFill>
              </a:rPr>
              <a:t>PCD important?	</a:t>
            </a:r>
          </a:p>
        </p:txBody>
      </p:sp>
      <p:sp>
        <p:nvSpPr>
          <p:cNvPr id="11267" name="Content Placeholder 2"/>
          <p:cNvSpPr>
            <a:spLocks noGrp="1"/>
          </p:cNvSpPr>
          <p:nvPr>
            <p:ph idx="1"/>
          </p:nvPr>
        </p:nvSpPr>
        <p:spPr>
          <a:xfrm>
            <a:off x="250825" y="1477963"/>
            <a:ext cx="8569325" cy="4525962"/>
          </a:xfrm>
        </p:spPr>
        <p:txBody>
          <a:bodyPr/>
          <a:lstStyle/>
          <a:p>
            <a:pPr>
              <a:defRPr/>
            </a:pPr>
            <a:r>
              <a:rPr lang="en-GB" altLang="en-US" sz="2400" dirty="0" smtClean="0"/>
              <a:t>Co-creation of the curriculum </a:t>
            </a:r>
          </a:p>
          <a:p>
            <a:pPr lvl="1">
              <a:defRPr/>
            </a:pPr>
            <a:r>
              <a:rPr lang="en-GB" altLang="en-US" sz="2000" dirty="0" smtClean="0"/>
              <a:t>Elon University, North Carolina, USA, all subjects, curriculum planning committees</a:t>
            </a:r>
          </a:p>
          <a:p>
            <a:pPr lvl="1">
              <a:defRPr/>
            </a:pPr>
            <a:r>
              <a:rPr lang="en-GB" altLang="en-US" sz="2000" dirty="0" smtClean="0"/>
              <a:t>UoE should students sit on </a:t>
            </a:r>
            <a:r>
              <a:rPr lang="en-GB" altLang="en-US" sz="2000" dirty="0" err="1" smtClean="0"/>
              <a:t>BoS</a:t>
            </a:r>
            <a:r>
              <a:rPr lang="en-GB" altLang="en-US" sz="2000" dirty="0" smtClean="0"/>
              <a:t> and </a:t>
            </a:r>
            <a:r>
              <a:rPr lang="en-GB" altLang="en-US" sz="2000" dirty="0" err="1" smtClean="0"/>
              <a:t>ELDeRs</a:t>
            </a:r>
            <a:r>
              <a:rPr lang="en-GB" altLang="en-US" sz="2000" dirty="0" smtClean="0"/>
              <a:t>?</a:t>
            </a:r>
          </a:p>
          <a:p>
            <a:pPr marL="457200" lvl="1" indent="0">
              <a:buFontTx/>
              <a:buNone/>
              <a:defRPr/>
            </a:pPr>
            <a:endParaRPr lang="en-GB" altLang="en-US" sz="800" dirty="0" smtClean="0"/>
          </a:p>
          <a:p>
            <a:pPr>
              <a:defRPr/>
            </a:pPr>
            <a:r>
              <a:rPr lang="en-GB" altLang="en-US" sz="2400" dirty="0" smtClean="0"/>
              <a:t>Co-creation in the curriculum </a:t>
            </a:r>
            <a:endParaRPr lang="en-GB" altLang="en-US" sz="2400" dirty="0"/>
          </a:p>
          <a:p>
            <a:pPr lvl="1">
              <a:defRPr/>
            </a:pPr>
            <a:r>
              <a:rPr lang="en-GB" altLang="en-US" sz="2000" dirty="0" smtClean="0"/>
              <a:t>University College Dublin, Geography, 3 x 3</a:t>
            </a:r>
            <a:r>
              <a:rPr lang="en-GB" altLang="en-US" sz="2000" baseline="30000" dirty="0" smtClean="0"/>
              <a:t>rd</a:t>
            </a:r>
            <a:r>
              <a:rPr lang="en-GB" altLang="en-US" sz="2000" dirty="0" smtClean="0"/>
              <a:t> year students designed VLE for </a:t>
            </a:r>
            <a:r>
              <a:rPr lang="en-GB" altLang="en-US" sz="2000" dirty="0" err="1" smtClean="0"/>
              <a:t>Yr</a:t>
            </a:r>
            <a:r>
              <a:rPr lang="en-GB" altLang="en-US" sz="2000" dirty="0" smtClean="0"/>
              <a:t> 1 geography</a:t>
            </a:r>
          </a:p>
          <a:p>
            <a:pPr lvl="1">
              <a:defRPr/>
            </a:pPr>
            <a:r>
              <a:rPr lang="en-GB" altLang="en-US" sz="2000" dirty="0" smtClean="0"/>
              <a:t>Reading University, Classics, students design their own essay titles</a:t>
            </a:r>
          </a:p>
          <a:p>
            <a:pPr lvl="1">
              <a:defRPr/>
            </a:pPr>
            <a:r>
              <a:rPr lang="en-GB" altLang="en-US" sz="2000" dirty="0" smtClean="0"/>
              <a:t>UoE, many ways staff and students can co-create in the curriculum </a:t>
            </a:r>
          </a:p>
          <a:p>
            <a:pPr lvl="2">
              <a:defRPr/>
            </a:pPr>
            <a:r>
              <a:rPr lang="en-GB" altLang="en-US" sz="1600" dirty="0" smtClean="0"/>
              <a:t>Medicine, board game on the social determinants of health, SLICCS </a:t>
            </a:r>
          </a:p>
          <a:p>
            <a:pPr lvl="2">
              <a:defRPr/>
            </a:pPr>
            <a:r>
              <a:rPr lang="en-GB" altLang="en-US" sz="1600" dirty="0" smtClean="0"/>
              <a:t>SPS Designing courses on gender and race</a:t>
            </a:r>
          </a:p>
          <a:p>
            <a:pPr marL="914400" lvl="2" indent="0">
              <a:buFontTx/>
              <a:buNone/>
              <a:defRPr/>
            </a:pPr>
            <a:endParaRPr lang="en-GB" altLang="en-US" sz="1600" dirty="0" smtClean="0"/>
          </a:p>
          <a:p>
            <a:pPr marL="914400" lvl="2" indent="0">
              <a:buFontTx/>
              <a:buNone/>
              <a:defRPr/>
            </a:pPr>
            <a:endParaRPr lang="en-GB" altLang="en-US" sz="1600" dirty="0" smtClean="0"/>
          </a:p>
          <a:p>
            <a:pPr marL="914400" lvl="2" indent="0">
              <a:buFontTx/>
              <a:buNone/>
              <a:defRPr/>
            </a:pPr>
            <a:endParaRPr lang="en-GB" altLang="en-US" sz="1600" dirty="0" smtClean="0"/>
          </a:p>
          <a:p>
            <a:pPr>
              <a:defRPr/>
            </a:pPr>
            <a:endParaRPr lang="en-GB" altLang="en-US" sz="2400" dirty="0" smtClean="0"/>
          </a:p>
        </p:txBody>
      </p:sp>
      <p:sp>
        <p:nvSpPr>
          <p:cNvPr id="11268" name="TextBox 2"/>
          <p:cNvSpPr txBox="1">
            <a:spLocks noChangeArrowheads="1"/>
          </p:cNvSpPr>
          <p:nvPr/>
        </p:nvSpPr>
        <p:spPr bwMode="auto">
          <a:xfrm>
            <a:off x="282575" y="5588000"/>
            <a:ext cx="904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Teaching Matters - January: </a:t>
            </a:r>
            <a:r>
              <a:rPr kumimoji="0" lang="en-GB" altLang="en-US" sz="20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Co-creation in Learning &amp; Teaching</a:t>
            </a:r>
            <a:r>
              <a:rPr kumimoji="0" lang="en-GB" altLang="en-US" sz="24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1436252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254" y="2576162"/>
            <a:ext cx="6543092" cy="1138919"/>
          </a:xfrm>
        </p:spPr>
        <p:txBody>
          <a:bodyPr>
            <a:normAutofit fontScale="90000"/>
          </a:bodyPr>
          <a:lstStyle/>
          <a:p>
            <a:pPr algn="l"/>
            <a:r>
              <a:rPr lang="en-GB" b="1" dirty="0" smtClean="0">
                <a:solidFill>
                  <a:srgbClr val="4F73B3"/>
                </a:solidFill>
                <a:latin typeface="Calibri" panose="020F0502020204030204" pitchFamily="34" charset="0"/>
                <a:cs typeface="Calibri" panose="020F0502020204030204" pitchFamily="34" charset="0"/>
              </a:rPr>
              <a:t>Supporting students to be involved in academic procedures</a:t>
            </a:r>
            <a:r>
              <a:rPr lang="en-GB" b="1" dirty="0" smtClean="0">
                <a:latin typeface="Calibri" panose="020F0502020204030204" pitchFamily="34" charset="0"/>
                <a:cs typeface="Calibri" panose="020F0502020204030204" pitchFamily="34" charset="0"/>
              </a:rPr>
              <a:t/>
            </a:r>
            <a:br>
              <a:rPr lang="en-GB" b="1" dirty="0" smtClean="0">
                <a:latin typeface="Calibri" panose="020F0502020204030204" pitchFamily="34" charset="0"/>
                <a:cs typeface="Calibri" panose="020F0502020204030204" pitchFamily="34" charset="0"/>
              </a:rPr>
            </a:br>
            <a:r>
              <a:rPr lang="en-GB" sz="2700" dirty="0">
                <a:solidFill>
                  <a:schemeClr val="tx1"/>
                </a:solidFill>
                <a:latin typeface="Calibri" panose="020F0502020204030204" pitchFamily="34" charset="0"/>
                <a:cs typeface="Calibri" panose="020F0502020204030204" pitchFamily="34" charset="0"/>
              </a:rPr>
              <a:t>Megan Brown, Academic Engagement Coordinator</a:t>
            </a:r>
            <a:br>
              <a:rPr lang="en-GB" sz="2700" dirty="0">
                <a:solidFill>
                  <a:schemeClr val="tx1"/>
                </a:solidFill>
                <a:latin typeface="Calibri" panose="020F0502020204030204" pitchFamily="34" charset="0"/>
                <a:cs typeface="Calibri" panose="020F0502020204030204" pitchFamily="34" charset="0"/>
              </a:rPr>
            </a:br>
            <a:r>
              <a:rPr lang="en-GB" sz="2700" b="1" dirty="0">
                <a:solidFill>
                  <a:schemeClr val="tx1"/>
                </a:solidFill>
                <a:latin typeface="Calibri" panose="020F0502020204030204" pitchFamily="34" charset="0"/>
                <a:cs typeface="Calibri" panose="020F0502020204030204" pitchFamily="34" charset="0"/>
              </a:rPr>
              <a:t>Edinburgh University Students’ Association </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0189" y="4939394"/>
            <a:ext cx="1752952" cy="996043"/>
          </a:xfrm>
          <a:prstGeom prst="rect">
            <a:avLst/>
          </a:prstGeom>
        </p:spPr>
      </p:pic>
    </p:spTree>
    <p:extLst>
      <p:ext uri="{BB962C8B-B14F-4D97-AF65-F5344CB8AC3E}">
        <p14:creationId xmlns:p14="http://schemas.microsoft.com/office/powerpoint/2010/main" val="831093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94827" y="1360229"/>
            <a:ext cx="6473111" cy="889615"/>
          </a:xfrm>
        </p:spPr>
        <p:txBody>
          <a:bodyPr>
            <a:noAutofit/>
          </a:bodyPr>
          <a:lstStyle/>
          <a:p>
            <a:pPr algn="l"/>
            <a:r>
              <a:rPr lang="en-GB" sz="2700" dirty="0">
                <a:solidFill>
                  <a:srgbClr val="4F73B3"/>
                </a:solidFill>
                <a:latin typeface="Calibri" panose="020F0502020204030204" pitchFamily="34" charset="0"/>
              </a:rPr>
              <a:t>College Committees</a:t>
            </a:r>
            <a:endParaRPr lang="en-GB" sz="2700" dirty="0">
              <a:solidFill>
                <a:srgbClr val="4F73B3"/>
              </a:solidFill>
              <a:latin typeface="Calibri" panose="020F0502020204030204" pitchFamily="34" charset="0"/>
              <a:cs typeface="Calibri" panose="020F0502020204030204" pitchFamily="34" charset="0"/>
            </a:endParaRPr>
          </a:p>
        </p:txBody>
      </p:sp>
      <p:sp>
        <p:nvSpPr>
          <p:cNvPr id="6" name="Subtitle 2"/>
          <p:cNvSpPr txBox="1">
            <a:spLocks/>
          </p:cNvSpPr>
          <p:nvPr/>
        </p:nvSpPr>
        <p:spPr>
          <a:xfrm>
            <a:off x="594827" y="2249844"/>
            <a:ext cx="6761937" cy="3116456"/>
          </a:xfrm>
          <a:prstGeom prst="rect">
            <a:avLst/>
          </a:prstGeom>
        </p:spPr>
        <p:txBody>
          <a:bodyPr vert="horz" lIns="51435" tIns="25718" rIns="51435" bIns="25718"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Calibri" panose="020F0502020204030204" pitchFamily="34" charset="0"/>
              </a:rPr>
              <a:t>Recruited from existing School Reps and Programme Reps</a:t>
            </a:r>
          </a:p>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Calibri" panose="020F0502020204030204" pitchFamily="34" charset="0"/>
              </a:rPr>
              <a:t>College Committee Student Member Handbook</a:t>
            </a:r>
          </a:p>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Calibri" panose="020F0502020204030204" pitchFamily="34" charset="0"/>
              </a:rPr>
              <a:t>Pre-meetings with Committee Secretary and/or Chair</a:t>
            </a:r>
          </a:p>
          <a:p>
            <a:pPr marL="257175" indent="-257175" algn="l" defTabSz="342900" fontAlgn="auto">
              <a:spcBef>
                <a:spcPts val="750"/>
              </a:spcBef>
              <a:buClr>
                <a:srgbClr val="4A66AC"/>
              </a:buClr>
              <a:buFont typeface="Arial" panose="020B0604020202020204" pitchFamily="34" charset="0"/>
              <a:buChar char="•"/>
            </a:pPr>
            <a:r>
              <a:rPr lang="en-GB" sz="2400" dirty="0">
                <a:solidFill>
                  <a:prstClr val="black"/>
                </a:solidFill>
                <a:latin typeface="Calibri" panose="020F0502020204030204" pitchFamily="34" charset="0"/>
              </a:rPr>
              <a:t>Senate Committees: briefings for Sabbatical Officers before each meeting</a:t>
            </a:r>
          </a:p>
          <a:p>
            <a:pPr algn="l" defTabSz="342900" fontAlgn="auto">
              <a:spcBef>
                <a:spcPts val="750"/>
              </a:spcBef>
              <a:buClr>
                <a:srgbClr val="4A66AC"/>
              </a:buClr>
            </a:pPr>
            <a:endParaRPr lang="en-GB" sz="1500" dirty="0">
              <a:solidFill>
                <a:prstClr val="black">
                  <a:lumMod val="50000"/>
                  <a:lumOff val="50000"/>
                </a:prstClr>
              </a:solidFill>
              <a:latin typeface="Trebuchet MS" panose="020B0603020202020204"/>
            </a:endParaRPr>
          </a:p>
          <a:p>
            <a:pPr algn="l" defTabSz="342900" fontAlgn="auto">
              <a:spcBef>
                <a:spcPts val="750"/>
              </a:spcBef>
              <a:buClr>
                <a:srgbClr val="4A66AC"/>
              </a:buClr>
            </a:pPr>
            <a:endParaRPr lang="en-GB" sz="1500" dirty="0">
              <a:solidFill>
                <a:prstClr val="black">
                  <a:lumMod val="50000"/>
                  <a:lumOff val="50000"/>
                </a:prstClr>
              </a:solidFill>
              <a:latin typeface="Trebuchet MS" panose="020B0603020202020204"/>
            </a:endParaRPr>
          </a:p>
          <a:p>
            <a:pPr marL="257175" indent="-257175" algn="l" defTabSz="342900" fontAlgn="auto">
              <a:spcBef>
                <a:spcPts val="750"/>
              </a:spcBef>
              <a:buClr>
                <a:srgbClr val="4A66AC"/>
              </a:buClr>
              <a:buFont typeface="Arial" panose="020B0604020202020204" pitchFamily="34" charset="0"/>
              <a:buChar char="•"/>
            </a:pPr>
            <a:endParaRPr lang="en-GB" sz="1500" dirty="0">
              <a:solidFill>
                <a:srgbClr val="4A66AC"/>
              </a:solidFill>
              <a:latin typeface="Calibri" panose="020F0502020204030204" pitchFamily="34" charset="0"/>
              <a:cs typeface="Calibri" panose="020F0502020204030204" pitchFamily="34"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30189" y="4939394"/>
            <a:ext cx="1752952" cy="996043"/>
          </a:xfrm>
          <a:prstGeom prst="rect">
            <a:avLst/>
          </a:prstGeom>
        </p:spPr>
      </p:pic>
    </p:spTree>
    <p:extLst>
      <p:ext uri="{BB962C8B-B14F-4D97-AF65-F5344CB8AC3E}">
        <p14:creationId xmlns:p14="http://schemas.microsoft.com/office/powerpoint/2010/main" val="8053036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Title pa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Face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14.xml><?xml version="1.0" encoding="utf-8"?>
<a:theme xmlns:a="http://schemas.openxmlformats.org/drawingml/2006/main" name="pres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1392</TotalTime>
  <Words>1080</Words>
  <Application>Microsoft Office PowerPoint</Application>
  <PresentationFormat>On-screen Show (4:3)</PresentationFormat>
  <Paragraphs>142</Paragraphs>
  <Slides>21</Slides>
  <Notes>5</Notes>
  <HiddenSlides>0</HiddenSlides>
  <MMClips>0</MMClips>
  <ScaleCrop>false</ScaleCrop>
  <HeadingPairs>
    <vt:vector size="6" baseType="variant">
      <vt:variant>
        <vt:lpstr>Fonts Used</vt:lpstr>
      </vt:variant>
      <vt:variant>
        <vt:i4>8</vt:i4>
      </vt:variant>
      <vt:variant>
        <vt:lpstr>Theme</vt:lpstr>
      </vt:variant>
      <vt:variant>
        <vt:i4>14</vt:i4>
      </vt:variant>
      <vt:variant>
        <vt:lpstr>Slide Titles</vt:lpstr>
      </vt:variant>
      <vt:variant>
        <vt:i4>21</vt:i4>
      </vt:variant>
    </vt:vector>
  </HeadingPairs>
  <TitlesOfParts>
    <vt:vector size="43" baseType="lpstr">
      <vt:lpstr>ＭＳ Ｐゴシック</vt:lpstr>
      <vt:lpstr>ＭＳ Ｐゴシック</vt:lpstr>
      <vt:lpstr>Arial</vt:lpstr>
      <vt:lpstr>Calibri</vt:lpstr>
      <vt:lpstr>Times New Roman</vt:lpstr>
      <vt:lpstr>Trebuchet MS</vt:lpstr>
      <vt:lpstr>Wingdings</vt:lpstr>
      <vt:lpstr>Wingdings 3</vt:lpstr>
      <vt:lpstr>Title page</vt:lpstr>
      <vt:lpstr>Office Theme</vt:lpstr>
      <vt:lpstr>2_Office Theme</vt:lpstr>
      <vt:lpstr>3_Office Theme</vt:lpstr>
      <vt:lpstr>4_Office Theme</vt:lpstr>
      <vt:lpstr>5_Office Theme</vt:lpstr>
      <vt:lpstr>6_Office Theme</vt:lpstr>
      <vt:lpstr>7_Office Theme</vt:lpstr>
      <vt:lpstr>Custom Design</vt:lpstr>
      <vt:lpstr>1_Custom Design</vt:lpstr>
      <vt:lpstr>1_Office Theme</vt:lpstr>
      <vt:lpstr>Default Design</vt:lpstr>
      <vt:lpstr>Facet</vt:lpstr>
      <vt:lpstr>pres6</vt:lpstr>
      <vt:lpstr> Board of Studies Network Event: Student engagement in curriculum design  and approval </vt:lpstr>
      <vt:lpstr>Agenda</vt:lpstr>
      <vt:lpstr>Questions: </vt:lpstr>
      <vt:lpstr>Sharing their experiences, challenges, aspirations, and lessons learnt when engaging students in curriculum design and approval processes…</vt:lpstr>
      <vt:lpstr>PowerPoint Presentation</vt:lpstr>
      <vt:lpstr>Why is student engagement in  PCD important? </vt:lpstr>
      <vt:lpstr>Why is student engagement in  PCD important? </vt:lpstr>
      <vt:lpstr>Supporting students to be involved in academic procedures Megan Brown, Academic Engagement Coordinator Edinburgh University Students’ Association </vt:lpstr>
      <vt:lpstr>PowerPoint Presentation</vt:lpstr>
      <vt:lpstr>PowerPoint Presentation</vt:lpstr>
      <vt:lpstr>PowerPoint Presentation</vt:lpstr>
      <vt:lpstr>PowerPoint Presentation</vt:lpstr>
      <vt:lpstr>Recommendations</vt:lpstr>
      <vt:lpstr>PowerPoint Presentation</vt:lpstr>
      <vt:lpstr>Student Engagement in Boards of Studies</vt:lpstr>
      <vt:lpstr>Use of Existing Student Networks…</vt:lpstr>
      <vt:lpstr>Engagement with Boards of Studies</vt:lpstr>
      <vt:lpstr>Key Factors to Success…</vt:lpstr>
      <vt:lpstr>Conclusion</vt:lpstr>
      <vt:lpstr>Programme and Course Information Management (PCIM)</vt:lpstr>
      <vt:lpstr>Future Events:  </vt:lpstr>
    </vt:vector>
  </TitlesOfParts>
  <Company>RR Donnelley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Scott MacMichael</dc:creator>
  <cp:lastModifiedBy>POYSER Natalie</cp:lastModifiedBy>
  <cp:revision>161</cp:revision>
  <dcterms:created xsi:type="dcterms:W3CDTF">2012-04-11T10:55:38Z</dcterms:created>
  <dcterms:modified xsi:type="dcterms:W3CDTF">2019-09-11T14:05:08Z</dcterms:modified>
</cp:coreProperties>
</file>