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976" autoAdjust="0"/>
  </p:normalViewPr>
  <p:slideViewPr>
    <p:cSldViewPr>
      <p:cViewPr varScale="1">
        <p:scale>
          <a:sx n="55" d="100"/>
          <a:sy n="55" d="100"/>
        </p:scale>
        <p:origin x="-7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9EB94-6927-46B2-A536-D7AD528A66CB}" type="datetimeFigureOut">
              <a:rPr lang="en-GB" smtClean="0"/>
              <a:t>10/07/2013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B43C66-A9AF-4314-9AA3-8168674285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158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en-GB" sz="2000" dirty="0" smtClean="0"/>
              <a:t>Some things to think about:</a:t>
            </a:r>
          </a:p>
          <a:p>
            <a:pPr lvl="1"/>
            <a:r>
              <a:rPr lang="en-GB" sz="2000" dirty="0" smtClean="0"/>
              <a:t>The purpose</a:t>
            </a:r>
          </a:p>
          <a:p>
            <a:pPr lvl="1"/>
            <a:r>
              <a:rPr lang="en-GB" sz="2000" dirty="0" smtClean="0"/>
              <a:t>The challenges</a:t>
            </a:r>
          </a:p>
          <a:p>
            <a:pPr lvl="1"/>
            <a:r>
              <a:rPr lang="en-GB" sz="2000" dirty="0" smtClean="0"/>
              <a:t>When is the best time to do it</a:t>
            </a:r>
          </a:p>
          <a:p>
            <a:pPr lvl="1"/>
            <a:r>
              <a:rPr lang="en-GB" sz="2000" dirty="0" smtClean="0"/>
              <a:t>The audience</a:t>
            </a:r>
          </a:p>
          <a:p>
            <a:pPr lvl="1"/>
            <a:r>
              <a:rPr lang="en-GB" sz="2000" dirty="0" smtClean="0"/>
              <a:t>What you will need e.g. funding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B43C66-A9AF-4314-9AA3-81686742851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18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9386-870A-4284-92C4-5F0279FAA53B}" type="datetimeFigureOut">
              <a:rPr lang="en-GB" smtClean="0"/>
              <a:t>10/07/2013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A3D80-B174-47FB-BF03-477EDB7D6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6528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9386-870A-4284-92C4-5F0279FAA53B}" type="datetimeFigureOut">
              <a:rPr lang="en-GB" smtClean="0"/>
              <a:t>10/07/2013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A3D80-B174-47FB-BF03-477EDB7D6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7549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9386-870A-4284-92C4-5F0279FAA53B}" type="datetimeFigureOut">
              <a:rPr lang="en-GB" smtClean="0"/>
              <a:t>10/07/2013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A3D80-B174-47FB-BF03-477EDB7D6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991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9386-870A-4284-92C4-5F0279FAA53B}" type="datetimeFigureOut">
              <a:rPr lang="en-GB" smtClean="0"/>
              <a:t>10/07/2013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A3D80-B174-47FB-BF03-477EDB7D6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135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9386-870A-4284-92C4-5F0279FAA53B}" type="datetimeFigureOut">
              <a:rPr lang="en-GB" smtClean="0"/>
              <a:t>10/07/2013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A3D80-B174-47FB-BF03-477EDB7D6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110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9386-870A-4284-92C4-5F0279FAA53B}" type="datetimeFigureOut">
              <a:rPr lang="en-GB" smtClean="0"/>
              <a:t>10/07/2013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A3D80-B174-47FB-BF03-477EDB7D6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1386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9386-870A-4284-92C4-5F0279FAA53B}" type="datetimeFigureOut">
              <a:rPr lang="en-GB" smtClean="0"/>
              <a:t>10/07/2013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A3D80-B174-47FB-BF03-477EDB7D6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7907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9386-870A-4284-92C4-5F0279FAA53B}" type="datetimeFigureOut">
              <a:rPr lang="en-GB" smtClean="0"/>
              <a:t>10/07/2013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A3D80-B174-47FB-BF03-477EDB7D6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44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9386-870A-4284-92C4-5F0279FAA53B}" type="datetimeFigureOut">
              <a:rPr lang="en-GB" smtClean="0"/>
              <a:t>10/07/2013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A3D80-B174-47FB-BF03-477EDB7D6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3230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9386-870A-4284-92C4-5F0279FAA53B}" type="datetimeFigureOut">
              <a:rPr lang="en-GB" smtClean="0"/>
              <a:t>10/07/2013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A3D80-B174-47FB-BF03-477EDB7D6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1692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69386-870A-4284-92C4-5F0279FAA53B}" type="datetimeFigureOut">
              <a:rPr lang="en-GB" smtClean="0"/>
              <a:t>10/07/2013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A3D80-B174-47FB-BF03-477EDB7D6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852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69386-870A-4284-92C4-5F0279FAA53B}" type="datetimeFigureOut">
              <a:rPr lang="en-GB" smtClean="0"/>
              <a:t>10/07/2013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A3D80-B174-47FB-BF03-477EDB7D62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4765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Group Discussion 1: </a:t>
            </a:r>
            <a:br>
              <a:rPr lang="en-GB" dirty="0" smtClean="0"/>
            </a:br>
            <a:r>
              <a:rPr lang="en-GB" sz="4100" dirty="0" smtClean="0"/>
              <a:t>Structure &amp; Organisation of a research society </a:t>
            </a:r>
            <a:endParaRPr lang="en-GB" sz="4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84" y="4149080"/>
            <a:ext cx="8435280" cy="43204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000" dirty="0" smtClean="0"/>
              <a:t>4. How would the society communicate with its members?</a:t>
            </a: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13184" y="2204864"/>
            <a:ext cx="8424936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1. What </a:t>
            </a:r>
            <a:r>
              <a:rPr lang="en-GB" sz="2000" dirty="0"/>
              <a:t>is the purpose of a research society?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3184" y="2852936"/>
            <a:ext cx="8424936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2. What </a:t>
            </a:r>
            <a:r>
              <a:rPr lang="en-GB" sz="2000" dirty="0"/>
              <a:t>are the </a:t>
            </a:r>
            <a:r>
              <a:rPr lang="en-GB" sz="2000" dirty="0" smtClean="0"/>
              <a:t>benefits and challenges?</a:t>
            </a:r>
            <a:endParaRPr lang="en-GB" sz="2000" dirty="0"/>
          </a:p>
        </p:txBody>
      </p:sp>
      <p:sp>
        <p:nvSpPr>
          <p:cNvPr id="6" name="Rectangle 5"/>
          <p:cNvSpPr/>
          <p:nvPr/>
        </p:nvSpPr>
        <p:spPr>
          <a:xfrm>
            <a:off x="313184" y="3501008"/>
            <a:ext cx="8424936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2000" dirty="0" smtClean="0"/>
              <a:t>3. What </a:t>
            </a:r>
            <a:r>
              <a:rPr lang="en-GB" sz="2000" dirty="0"/>
              <a:t>kind of committee structure would work best?</a:t>
            </a:r>
          </a:p>
        </p:txBody>
      </p:sp>
    </p:spTree>
    <p:extLst>
      <p:ext uri="{BB962C8B-B14F-4D97-AF65-F5344CB8AC3E}">
        <p14:creationId xmlns:p14="http://schemas.microsoft.com/office/powerpoint/2010/main" val="97589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Group Discussion 2: </a:t>
            </a:r>
            <a:br>
              <a:rPr lang="en-GB" dirty="0" smtClean="0"/>
            </a:br>
            <a:r>
              <a:rPr lang="en-GB" dirty="0" smtClean="0"/>
              <a:t>Events and Activities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59227" y="2060848"/>
            <a:ext cx="8424936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What would you prioritise and why</a:t>
            </a:r>
            <a:r>
              <a:rPr lang="en-GB" sz="2800" dirty="0" smtClean="0"/>
              <a:t>?</a:t>
            </a:r>
            <a:endParaRPr lang="en-GB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3513202"/>
            <a:ext cx="1568085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en-GB" sz="2000" dirty="0" smtClean="0"/>
              <a:t>The </a:t>
            </a:r>
          </a:p>
          <a:p>
            <a:pPr algn="ctr"/>
            <a:r>
              <a:rPr lang="en-GB" sz="2000" dirty="0" smtClean="0"/>
              <a:t>Purpose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72005" y="3513202"/>
            <a:ext cx="1568085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The Challenges</a:t>
            </a:r>
            <a:endParaRPr lang="en-GB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691813" y="3513202"/>
            <a:ext cx="1568085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The Audience</a:t>
            </a:r>
            <a:endParaRPr lang="en-GB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420005" y="3513202"/>
            <a:ext cx="1568085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 anchorCtr="0">
            <a:spAutoFit/>
          </a:bodyPr>
          <a:lstStyle/>
          <a:p>
            <a:pPr algn="ctr"/>
            <a:endParaRPr lang="en-GB" sz="2000" dirty="0" smtClean="0"/>
          </a:p>
          <a:p>
            <a:pPr algn="ctr"/>
            <a:r>
              <a:rPr lang="en-GB" sz="2000" dirty="0" smtClean="0"/>
              <a:t>Timing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48197" y="3513202"/>
            <a:ext cx="1568085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What do </a:t>
            </a:r>
          </a:p>
          <a:p>
            <a:pPr algn="ctr"/>
            <a:r>
              <a:rPr lang="en-GB" sz="2000" dirty="0" smtClean="0"/>
              <a:t>you need?</a:t>
            </a:r>
            <a:endParaRPr lang="en-GB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251520" y="2996952"/>
            <a:ext cx="8464762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Think about: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50070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100</Words>
  <Application>Microsoft Office PowerPoint</Application>
  <PresentationFormat>On-screen Show (4:3)</PresentationFormat>
  <Paragraphs>23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Group Discussion 1:  Structure &amp; Organisation of a research society </vt:lpstr>
      <vt:lpstr>Group Discussion 2:  Events and Activities</vt:lpstr>
    </vt:vector>
  </TitlesOfParts>
  <Company>University of Edinburgh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CUTHBERT Nicola</dc:creator>
  <cp:lastModifiedBy>POYSER Natalie</cp:lastModifiedBy>
  <cp:revision>14</cp:revision>
  <dcterms:created xsi:type="dcterms:W3CDTF">2013-05-24T10:25:30Z</dcterms:created>
  <dcterms:modified xsi:type="dcterms:W3CDTF">2013-07-10T13:23:40Z</dcterms:modified>
</cp:coreProperties>
</file>