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55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52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457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890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887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96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398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143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4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34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16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09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0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0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0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91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6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8F17D-B744-4559-9F2C-CD8E7BF71051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A4D13-41CB-4E9E-8A0E-61E2F346D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052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ing-matters-blog.ed.ac.uk/liberated-challenging-the-academic-establishment-to-become-more-diverse-more-inclusive-and-more-critical-of-historically-dominant-narratives/" TargetMode="External"/><Relationship Id="rId2" Type="http://schemas.openxmlformats.org/officeDocument/2006/relationships/hyperlink" Target="https://www.timeshighereducation.com/blog/science-curricula-must-be-decolonised-to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eaching-matters-blog.ed.ac.uk/diverse-and-inclusive-curricula-where-when-and-how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435CE-B67E-4274-9E49-0352040953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Co-creating a diverse and inclusive curriculum – when, where, and how?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68F6A-42B0-4FF8-8D6F-D265DE1D7A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Hannah Chalmers and </a:t>
            </a:r>
            <a:r>
              <a:rPr lang="en-GB" u="sng" dirty="0"/>
              <a:t>Job Thijssen</a:t>
            </a:r>
          </a:p>
        </p:txBody>
      </p:sp>
    </p:spTree>
    <p:extLst>
      <p:ext uri="{BB962C8B-B14F-4D97-AF65-F5344CB8AC3E}">
        <p14:creationId xmlns:p14="http://schemas.microsoft.com/office/powerpoint/2010/main" val="548360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A6A4D-B3F2-4A2B-96F1-32B33652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EC5F7-400D-4566-841F-423C228B9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23262"/>
          </a:xfrm>
        </p:spPr>
        <p:txBody>
          <a:bodyPr wrap="square">
            <a:spAutoFit/>
          </a:bodyPr>
          <a:lstStyle/>
          <a:p>
            <a:r>
              <a:rPr lang="en-GB" dirty="0"/>
              <a:t>Diversifying curricula has received increasing attention in recent years [1,2]</a:t>
            </a:r>
          </a:p>
          <a:p>
            <a:r>
              <a:rPr lang="en-GB" dirty="0"/>
              <a:t>How to translate into a Science &amp; Engineering setting?</a:t>
            </a:r>
          </a:p>
          <a:p>
            <a:r>
              <a:rPr lang="en-GB" dirty="0"/>
              <a:t>Outcomes from </a:t>
            </a:r>
            <a:r>
              <a:rPr lang="en-GB" i="1" dirty="0"/>
              <a:t>Learning &amp; Teaching Conference</a:t>
            </a:r>
            <a:r>
              <a:rPr lang="en-GB" dirty="0"/>
              <a:t> 2020 workshop [3]:</a:t>
            </a:r>
          </a:p>
          <a:p>
            <a:pPr lvl="1"/>
            <a:r>
              <a:rPr lang="en-GB" dirty="0"/>
              <a:t>How to translate good practice across disciplines and Colleges?</a:t>
            </a:r>
          </a:p>
          <a:p>
            <a:pPr lvl="1"/>
            <a:r>
              <a:rPr lang="en-GB" dirty="0"/>
              <a:t>Should be easier for enthusiastic teachers to find best practice examples</a:t>
            </a:r>
          </a:p>
          <a:p>
            <a:pPr lvl="1"/>
            <a:r>
              <a:rPr lang="en-GB" dirty="0"/>
              <a:t>Including the experience and insights of our students in curriculum design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600" dirty="0"/>
              <a:t>[1] </a:t>
            </a:r>
            <a:r>
              <a:rPr lang="en-GB" sz="1600" dirty="0">
                <a:hlinkClick r:id="rId2"/>
              </a:rPr>
              <a:t>https://www.timeshighereducation.com/blog/science-curricula-must-be-decolonised-too</a:t>
            </a:r>
            <a:endParaRPr lang="en-GB" sz="1600" dirty="0"/>
          </a:p>
          <a:p>
            <a:pPr marL="0" indent="0">
              <a:buNone/>
            </a:pPr>
            <a:r>
              <a:rPr lang="en-GB" sz="1600" dirty="0"/>
              <a:t>[2] </a:t>
            </a:r>
            <a:r>
              <a:rPr lang="en-GB" sz="1600" dirty="0">
                <a:hlinkClick r:id="rId3"/>
              </a:rPr>
              <a:t>https://www.teaching-matters-blog.ed.ac.uk/liberated-challenging-the-academic-establishment-to-become-more-diverse-more-inclusive-and-more-critical-of-historically-dominant-narratives/</a:t>
            </a:r>
            <a:endParaRPr lang="en-GB" sz="1600" dirty="0"/>
          </a:p>
          <a:p>
            <a:pPr marL="0" indent="0">
              <a:buNone/>
            </a:pPr>
            <a:r>
              <a:rPr lang="en-GB" sz="1600" dirty="0"/>
              <a:t>[3] </a:t>
            </a:r>
            <a:r>
              <a:rPr lang="en-GB" sz="1600" dirty="0">
                <a:hlinkClick r:id="rId4"/>
              </a:rPr>
              <a:t>https://www.teaching-matters-blog.ed.ac.uk/diverse-and-inclusive-curricula-where-when-and-how/</a:t>
            </a:r>
            <a:endParaRPr lang="en-GB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B98128-556B-4BDC-AF36-D7B384EB3E0F}"/>
              </a:ext>
            </a:extLst>
          </p:cNvPr>
          <p:cNvGrpSpPr/>
          <p:nvPr/>
        </p:nvGrpSpPr>
        <p:grpSpPr>
          <a:xfrm>
            <a:off x="8562109" y="4276436"/>
            <a:ext cx="2456873" cy="876068"/>
            <a:chOff x="8562109" y="4276436"/>
            <a:chExt cx="2456873" cy="876068"/>
          </a:xfrm>
        </p:grpSpPr>
        <p:sp>
          <p:nvSpPr>
            <p:cNvPr id="4" name="Arrow: Curved Left 3">
              <a:extLst>
                <a:ext uri="{FF2B5EF4-FFF2-40B4-BE49-F238E27FC236}">
                  <a16:creationId xmlns:a16="http://schemas.microsoft.com/office/drawing/2014/main" id="{AB9AE32F-DF1C-4207-BA4D-9D37CC74DC07}"/>
                </a:ext>
              </a:extLst>
            </p:cNvPr>
            <p:cNvSpPr/>
            <p:nvPr/>
          </p:nvSpPr>
          <p:spPr>
            <a:xfrm>
              <a:off x="10566400" y="4276436"/>
              <a:ext cx="452582" cy="79432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AE8B172-0829-4494-8240-F7B3F356ED75}"/>
                </a:ext>
              </a:extLst>
            </p:cNvPr>
            <p:cNvSpPr txBox="1"/>
            <p:nvPr/>
          </p:nvSpPr>
          <p:spPr>
            <a:xfrm>
              <a:off x="8562109" y="4783172"/>
              <a:ext cx="20042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This workshop!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719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A3AF-7A64-4219-BD42-625794A6F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71206-F80D-4F7F-817A-88B362377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12:10: presentations</a:t>
            </a:r>
          </a:p>
          <a:p>
            <a:pPr lvl="1"/>
            <a:r>
              <a:rPr lang="en-GB" dirty="0"/>
              <a:t>Jennifer Struthers and Magnus Riley (Physics)</a:t>
            </a:r>
          </a:p>
          <a:p>
            <a:pPr lvl="1"/>
            <a:r>
              <a:rPr lang="en-GB" dirty="0"/>
              <a:t>Sarah Lappin (</a:t>
            </a:r>
            <a:r>
              <a:rPr lang="en-GB" dirty="0" err="1"/>
              <a:t>EUWiSTEM</a:t>
            </a:r>
            <a:r>
              <a:rPr lang="en-GB" dirty="0"/>
              <a:t>)</a:t>
            </a:r>
          </a:p>
          <a:p>
            <a:pPr lvl="1"/>
            <a:r>
              <a:rPr lang="nl-NL" dirty="0"/>
              <a:t>Katie McGill (Engineering)</a:t>
            </a:r>
          </a:p>
          <a:p>
            <a:pPr lvl="1"/>
            <a:r>
              <a:rPr lang="en-GB" dirty="0" err="1"/>
              <a:t>Srinjoy</a:t>
            </a:r>
            <a:r>
              <a:rPr lang="en-GB" dirty="0"/>
              <a:t> Mitra</a:t>
            </a:r>
            <a:r>
              <a:rPr lang="nl-NL" dirty="0"/>
              <a:t> (Engineering)</a:t>
            </a:r>
          </a:p>
          <a:p>
            <a:r>
              <a:rPr lang="en-GB" dirty="0"/>
              <a:t>12:35: breakout session</a:t>
            </a:r>
          </a:p>
          <a:p>
            <a:r>
              <a:rPr lang="en-GB" dirty="0"/>
              <a:t>12:45: report back to plenary</a:t>
            </a:r>
          </a:p>
          <a:p>
            <a:r>
              <a:rPr lang="en-GB" dirty="0"/>
              <a:t>12:55: 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165321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B74B8-6111-47D2-A0C5-3F2FDE7A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Breakout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EF075-D0D6-4600-8A52-33FAF2291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Decide who will report back to plenary</a:t>
            </a:r>
          </a:p>
          <a:p>
            <a:r>
              <a:rPr lang="en-GB" dirty="0"/>
              <a:t>Given what you've heard today, what one or two things would you change about the curriculum?</a:t>
            </a:r>
          </a:p>
        </p:txBody>
      </p:sp>
    </p:spTree>
    <p:extLst>
      <p:ext uri="{BB962C8B-B14F-4D97-AF65-F5344CB8AC3E}">
        <p14:creationId xmlns:p14="http://schemas.microsoft.com/office/powerpoint/2010/main" val="373771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08EF-AAA9-46BB-B0BE-56DA0C22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Reporting back to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37220-554B-443E-8E6A-B826D16A1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Suggested changes to curriculum:</a:t>
            </a:r>
          </a:p>
        </p:txBody>
      </p:sp>
    </p:spTree>
    <p:extLst>
      <p:ext uri="{BB962C8B-B14F-4D97-AF65-F5344CB8AC3E}">
        <p14:creationId xmlns:p14="http://schemas.microsoft.com/office/powerpoint/2010/main" val="223570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C3BB-3825-4E4C-A27F-8B111F5B4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take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062A5-5A9D-4DED-A9E8-BEF74F851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Given what you have heard and discussed today, what is the one action you are going to take away to implement?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Going forwards?</a:t>
            </a:r>
          </a:p>
          <a:p>
            <a:pPr lvl="1"/>
            <a:r>
              <a:rPr lang="en-GB" dirty="0"/>
              <a:t>‘Diverse and Inclusive Curricula’ Teams group:</a:t>
            </a:r>
          </a:p>
          <a:p>
            <a:pPr lvl="1"/>
            <a:r>
              <a:rPr lang="en-GB" dirty="0"/>
              <a:t>https://edin.ac/2KIWfA8</a:t>
            </a:r>
          </a:p>
        </p:txBody>
      </p:sp>
    </p:spTree>
    <p:extLst>
      <p:ext uri="{BB962C8B-B14F-4D97-AF65-F5344CB8AC3E}">
        <p14:creationId xmlns:p14="http://schemas.microsoft.com/office/powerpoint/2010/main" val="23052080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29</TotalTime>
  <Words>258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Co-creating a diverse and inclusive curriculum – when, where, and how?</vt:lpstr>
      <vt:lpstr>Background</vt:lpstr>
      <vt:lpstr>Today</vt:lpstr>
      <vt:lpstr>Breakout session</vt:lpstr>
      <vt:lpstr>Reporting back to plenary</vt:lpstr>
      <vt:lpstr>To take home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Co-creating a diverse and inclusive curriculum – when, where, and how?</dc:title>
  <dc:creator>THIJSSEN Job</dc:creator>
  <cp:lastModifiedBy>THIJSSEN Job</cp:lastModifiedBy>
  <cp:revision>4</cp:revision>
  <dcterms:created xsi:type="dcterms:W3CDTF">2020-11-26T11:03:08Z</dcterms:created>
  <dcterms:modified xsi:type="dcterms:W3CDTF">2020-11-26T11:33:07Z</dcterms:modified>
</cp:coreProperties>
</file>