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705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F0A3-44A7-1846-AE40-58D82EE34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39CA2-B222-BC42-B105-8020D12F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0395-FA4A-AC41-8B42-6B75A4A5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613D6-724D-FD45-A986-D871310A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98189-3C7A-784F-B234-D0E3A816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3D15-65F3-D346-B5C6-E8CEE7C3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C51BB-9682-ED4C-88F4-E1781876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C02A-0E6B-3944-A94A-F8DFDB8E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6B4-656A-864A-A520-EAA47440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8AF04-D84E-4E4C-99AE-3D565784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F95C2-7AA0-8745-9451-A30076167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5E3AA-8749-9543-95B6-EF1CEFF6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C660-DD59-C64D-B527-C7B3B4F8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8798E-7836-274B-AD64-34971980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C46A1-5DD2-A341-BA61-8EE6F7A2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606D-F7E5-F844-A6B1-5DCD1C5B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A98A-3144-3D47-A601-E35B6DB4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E388F-A6ED-B44B-835D-B36B3B4A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F9306-F6AB-6D49-BDA3-018640BE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25C9-8DB7-624E-A748-B612596C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9999-9B9B-F146-A02F-7FE4A350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DB9DF-215E-8848-B96F-1ED4C92C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C61AE-E1D1-6646-97F1-327429F8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80DD-285C-0042-AC6B-027A5995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8BD0-6D30-A440-A5AA-A9204771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220-B04C-4242-9596-C673EA9A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794A-D0B5-F445-94A0-14BCB8A88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98A24-2B09-A243-9A02-31F2914D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1C423-7929-A24F-8C14-7CFC1ACD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2852-AEAF-2E4B-949B-65D401FF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809B3-1460-F04E-9F05-6FCD35DA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B38D-B64E-CB4F-9E7A-72AA0531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9E4E1-E753-1C42-9856-AEA999456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2266D-BDE0-E546-BCBE-10A6B4A26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A062A-301C-FB4C-B3A5-E4B8D11CE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B3ED4-157D-174B-B4B2-E06896EF9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557C7-955E-A742-9BAA-191BEA02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63316-FB94-0E4C-BF41-B5B2F255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CD96F-E92E-9749-A371-3BFDC54E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1A4-AC4B-D34D-A63D-CF6A13D9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E01B1-7810-D04B-A387-6CFCCA2D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588CD-DD20-D04D-802E-C9333450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499B1-C3DF-2048-8C24-9742EE76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8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18165-8A9C-714C-9EAD-72769C6D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44350-BEEE-1847-8855-894E0CCE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68F36-61A0-4346-A361-E016749F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FC8B-A2D3-9A4D-B23D-B0071698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E97C-1236-794E-897F-6597F8E8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E814C-EC87-414B-BBC5-AB93C31F5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CD078-16AB-0E4E-9DCC-1F3F888A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FA12A-AA13-F843-A381-C6FC3FE7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454F0-6004-3141-8B1D-1D70CAF9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D462-6A4F-F548-B1CE-842B059A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889E1-F205-694B-8855-3D45214A8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8E032-DACC-7F42-8094-F4984D027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E8BE1-8C5D-3F44-B7ED-0913FA8B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A58F9-B19F-8146-8925-9416BFBA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4B4A5-9376-5243-8858-E0416B1D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19C05-18A2-114E-B3C1-8E8ECA89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00C99-DA21-FB49-9299-F8C18C7D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85FC-E200-BB43-9506-D7B232E8A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5C99-5691-4645-AE57-7675E069846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5C48-FBB9-6247-B8D3-39BFDEB72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04C9-ABB0-BF4B-BC60-DB1263E11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1FCC-5B6E-544F-ACBB-0008F247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1C9D-7E52-2140-84A9-97A8F2985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the Staff-Student Cup and beyond: lessons in community building from HCA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EC359-3B24-D24F-92F3-CEABEC991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Esther </a:t>
            </a:r>
            <a:r>
              <a:rPr lang="en-US" dirty="0" err="1"/>
              <a:t>Mijers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0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19FC-6B7A-DC48-81B8-5A580F9C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C10A-1A78-E049-ACEF-5EAF278F8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HCA Community, or lack of</a:t>
            </a:r>
          </a:p>
          <a:p>
            <a:r>
              <a:rPr lang="en-US" dirty="0"/>
              <a:t>Lack of awareness of what is going on</a:t>
            </a:r>
          </a:p>
          <a:p>
            <a:r>
              <a:rPr lang="en-US" dirty="0"/>
              <a:t>Always the same students</a:t>
            </a:r>
          </a:p>
          <a:p>
            <a:r>
              <a:rPr lang="en-US" dirty="0"/>
              <a:t>NSS…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6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360E-C145-3A4A-ABBC-E2201C80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F2E70-8DD4-AC41-8D95-DC51B14EE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r>
              <a:rPr lang="en-US" dirty="0"/>
              <a:t>Bringing students into the School</a:t>
            </a:r>
          </a:p>
          <a:p>
            <a:r>
              <a:rPr lang="en-US" dirty="0"/>
              <a:t>Have more fun!</a:t>
            </a:r>
          </a:p>
        </p:txBody>
      </p:sp>
    </p:spTree>
    <p:extLst>
      <p:ext uri="{BB962C8B-B14F-4D97-AF65-F5344CB8AC3E}">
        <p14:creationId xmlns:p14="http://schemas.microsoft.com/office/powerpoint/2010/main" val="274315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F8D7-78D8-3C4F-9787-ECC99F7A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9A16-722A-C64C-A619-98EF8DADE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Deputy UGD</a:t>
            </a:r>
          </a:p>
          <a:p>
            <a:r>
              <a:rPr lang="en-US" dirty="0"/>
              <a:t>Student ambassadors</a:t>
            </a:r>
          </a:p>
          <a:p>
            <a:r>
              <a:rPr lang="en-US" dirty="0"/>
              <a:t>HCA Recognition celebration</a:t>
            </a:r>
          </a:p>
          <a:p>
            <a:r>
              <a:rPr lang="en-US" dirty="0"/>
              <a:t>New Year’s reception for finalists</a:t>
            </a:r>
          </a:p>
          <a:p>
            <a:r>
              <a:rPr lang="en-US" dirty="0"/>
              <a:t>Staff Student Cup (SPA)</a:t>
            </a:r>
          </a:p>
          <a:p>
            <a:r>
              <a:rPr lang="en-US" dirty="0"/>
              <a:t>School experience consultation with students</a:t>
            </a:r>
          </a:p>
          <a:p>
            <a:r>
              <a:rPr lang="en-US" dirty="0"/>
              <a:t>Students on SMC </a:t>
            </a:r>
          </a:p>
          <a:p>
            <a:r>
              <a:rPr lang="en-US" dirty="0"/>
              <a:t>Student rep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9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3816-7BBF-5B47-A1C3-F9C754F2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7F518-C32A-834B-9BA9-F65D22D33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Ambassadors </a:t>
            </a:r>
          </a:p>
          <a:p>
            <a:r>
              <a:rPr lang="en-US" dirty="0"/>
              <a:t>Excellent relationship with the societies</a:t>
            </a:r>
          </a:p>
          <a:p>
            <a:pPr lvl="1"/>
            <a:r>
              <a:rPr lang="en-US" dirty="0"/>
              <a:t>Curating History</a:t>
            </a:r>
          </a:p>
          <a:p>
            <a:pPr lvl="1"/>
            <a:r>
              <a:rPr lang="en-US" dirty="0"/>
              <a:t>SRS theme</a:t>
            </a:r>
          </a:p>
          <a:p>
            <a:pPr lvl="1"/>
            <a:r>
              <a:rPr lang="en-US" dirty="0"/>
              <a:t>Archaeology heritage day</a:t>
            </a:r>
          </a:p>
          <a:p>
            <a:r>
              <a:rPr lang="en-US" dirty="0"/>
              <a:t>Staff Student Cup</a:t>
            </a:r>
          </a:p>
          <a:p>
            <a:r>
              <a:rPr lang="en-US" dirty="0"/>
              <a:t>Improved awareness of School events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BC9E14-B3F8-0741-9159-F7E13A1B0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32709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C0979-C27A-C344-8278-351E80EE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714AD-E84E-604C-9879-B06CFC5FC3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Community still not there</a:t>
            </a:r>
          </a:p>
          <a:p>
            <a:pPr lvl="1"/>
            <a:r>
              <a:rPr lang="en-US" dirty="0"/>
              <a:t>Work on </a:t>
            </a:r>
            <a:r>
              <a:rPr lang="en-US" dirty="0" err="1"/>
              <a:t>programme</a:t>
            </a:r>
            <a:r>
              <a:rPr lang="en-US" dirty="0"/>
              <a:t> level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Improved website, screens</a:t>
            </a:r>
          </a:p>
          <a:p>
            <a:pPr lvl="1"/>
            <a:r>
              <a:rPr lang="en-US" dirty="0"/>
              <a:t>School handbook</a:t>
            </a:r>
          </a:p>
          <a:p>
            <a:r>
              <a:rPr lang="en-US" dirty="0"/>
              <a:t>Still largely reach the same students</a:t>
            </a:r>
          </a:p>
          <a:p>
            <a:pPr lvl="1"/>
            <a:r>
              <a:rPr lang="en-US" dirty="0"/>
              <a:t>The </a:t>
            </a:r>
            <a:r>
              <a:rPr lang="en-US"/>
              <a:t>unsolvable puzzle??</a:t>
            </a:r>
            <a:endParaRPr lang="en-US" dirty="0"/>
          </a:p>
          <a:p>
            <a:pPr lvl="1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5103DAB-C2D0-F448-8D9A-634A6C4398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4156" y="1825625"/>
            <a:ext cx="4677688" cy="4351338"/>
          </a:xfrm>
        </p:spPr>
      </p:pic>
    </p:spTree>
    <p:extLst>
      <p:ext uri="{BB962C8B-B14F-4D97-AF65-F5344CB8AC3E}">
        <p14:creationId xmlns:p14="http://schemas.microsoft.com/office/powerpoint/2010/main" val="292982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131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To the Staff-Student Cup and beyond: lessons in community building from HCA</vt:lpstr>
      <vt:lpstr>The problem</vt:lpstr>
      <vt:lpstr>Areas for improvement</vt:lpstr>
      <vt:lpstr>Actions so far</vt:lpstr>
      <vt:lpstr>Successes </vt:lpstr>
      <vt:lpstr>But…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the Staff-Student Cup and beyond: lessons in community building from HCA</dc:title>
  <dc:creator>MIJERS Esther</dc:creator>
  <cp:lastModifiedBy>BOVILL Catherine</cp:lastModifiedBy>
  <cp:revision>2</cp:revision>
  <dcterms:created xsi:type="dcterms:W3CDTF">2019-01-14T10:49:49Z</dcterms:created>
  <dcterms:modified xsi:type="dcterms:W3CDTF">2019-01-14T17:02:32Z</dcterms:modified>
</cp:coreProperties>
</file>