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5" r:id="rId11"/>
    <p:sldId id="262" r:id="rId12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773E9-1C29-4F8F-A05C-97C69A616DAA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6313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4B11A-7B53-47AB-966A-AC440AC21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950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4B11A-7B53-47AB-966A-AC440AC21F6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12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4B11A-7B53-47AB-966A-AC440AC21F6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053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4B11A-7B53-47AB-966A-AC440AC21F6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008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4B11A-7B53-47AB-966A-AC440AC21F6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971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4B11A-7B53-47AB-966A-AC440AC21F6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800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4B11A-7B53-47AB-966A-AC440AC21F6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302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4B11A-7B53-47AB-966A-AC440AC21F6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844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4B11A-7B53-47AB-966A-AC440AC21F6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773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4B11A-7B53-47AB-966A-AC440AC21F6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447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4B11A-7B53-47AB-966A-AC440AC21F6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382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4B11A-7B53-47AB-966A-AC440AC21F6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860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A9A8-A8BB-450F-B819-6A1BC7A77309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FC13-E47E-4362-9AFC-433779012A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63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A9A8-A8BB-450F-B819-6A1BC7A77309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FC13-E47E-4362-9AFC-433779012A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22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A9A8-A8BB-450F-B819-6A1BC7A77309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FC13-E47E-4362-9AFC-433779012A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41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A9A8-A8BB-450F-B819-6A1BC7A77309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FC13-E47E-4362-9AFC-433779012A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61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A9A8-A8BB-450F-B819-6A1BC7A77309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FC13-E47E-4362-9AFC-433779012A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35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A9A8-A8BB-450F-B819-6A1BC7A77309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FC13-E47E-4362-9AFC-433779012A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2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A9A8-A8BB-450F-B819-6A1BC7A77309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FC13-E47E-4362-9AFC-433779012A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38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A9A8-A8BB-450F-B819-6A1BC7A77309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FC13-E47E-4362-9AFC-433779012A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49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A9A8-A8BB-450F-B819-6A1BC7A77309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FC13-E47E-4362-9AFC-433779012A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5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A9A8-A8BB-450F-B819-6A1BC7A77309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FC13-E47E-4362-9AFC-433779012A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33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A9A8-A8BB-450F-B819-6A1BC7A77309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FC13-E47E-4362-9AFC-433779012A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52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2A9A8-A8BB-450F-B819-6A1BC7A77309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3FC13-E47E-4362-9AFC-433779012A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1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63637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Student Nurses’ attitudes about care home nursing 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7513"/>
            <a:ext cx="9144000" cy="3500437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Calibri Light" panose="020F0302020204030204" pitchFamily="34" charset="0"/>
              </a:rPr>
              <a:t>Julie Watson</a:t>
            </a:r>
          </a:p>
          <a:p>
            <a:r>
              <a:rPr lang="en-GB" sz="2800" dirty="0" smtClean="0">
                <a:latin typeface="Calibri Light" panose="020F0302020204030204" pitchFamily="34" charset="0"/>
              </a:rPr>
              <a:t>University of Edinburgh</a:t>
            </a:r>
          </a:p>
          <a:p>
            <a:r>
              <a:rPr lang="en-GB" sz="2800" dirty="0" smtClean="0">
                <a:latin typeface="Calibri Light" panose="020F0302020204030204" pitchFamily="34" charset="0"/>
              </a:rPr>
              <a:t>April 2018</a:t>
            </a:r>
            <a:endParaRPr lang="en-GB" sz="2800" dirty="0">
              <a:latin typeface="Calibri Light" panose="020F03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4530" y="2957513"/>
            <a:ext cx="1614616" cy="287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77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Calibri Light" panose="020F0302020204030204" pitchFamily="34" charset="0"/>
              </a:rPr>
              <a:t>Next Steps</a:t>
            </a:r>
            <a:endParaRPr lang="en-GB" sz="36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alibri Light" panose="020F0302020204030204" pitchFamily="34" charset="0"/>
              </a:rPr>
              <a:t>Findings being presented to curriculum development group</a:t>
            </a:r>
          </a:p>
          <a:p>
            <a:r>
              <a:rPr lang="en-GB" dirty="0" smtClean="0">
                <a:latin typeface="Calibri Light" panose="020F0302020204030204" pitchFamily="34" charset="0"/>
              </a:rPr>
              <a:t>Informed by previous studies on competency development e.g. </a:t>
            </a:r>
          </a:p>
          <a:p>
            <a:pPr lvl="1"/>
            <a:r>
              <a:rPr lang="en-GB" dirty="0" smtClean="0">
                <a:latin typeface="Calibri Light" panose="020F0302020204030204" pitchFamily="34" charset="0"/>
              </a:rPr>
              <a:t>Stanyon et al (2017)  </a:t>
            </a:r>
          </a:p>
          <a:p>
            <a:pPr lvl="1"/>
            <a:r>
              <a:rPr lang="en-GB" dirty="0" smtClean="0">
                <a:latin typeface="Calibri Light" panose="020F0302020204030204" pitchFamily="34" charset="0"/>
              </a:rPr>
              <a:t>Spilsbury et al (2015) </a:t>
            </a:r>
          </a:p>
          <a:p>
            <a:pPr lvl="1"/>
            <a:r>
              <a:rPr lang="en-GB" dirty="0" smtClean="0">
                <a:latin typeface="Calibri Light" panose="020F0302020204030204" pitchFamily="34" charset="0"/>
              </a:rPr>
              <a:t>Thompson (2015)</a:t>
            </a:r>
          </a:p>
          <a:p>
            <a:r>
              <a:rPr lang="en-GB" dirty="0" smtClean="0">
                <a:latin typeface="Calibri Light" panose="020F0302020204030204" pitchFamily="34" charset="0"/>
              </a:rPr>
              <a:t>Use findings to inform student placements in TRCH (Lothian)</a:t>
            </a:r>
          </a:p>
          <a:p>
            <a:pPr lvl="1"/>
            <a:endParaRPr lang="en-GB" dirty="0">
              <a:latin typeface="Calibri Light" panose="020F03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8865" y="365125"/>
            <a:ext cx="1383912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22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Thank you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75393" y="2413686"/>
            <a:ext cx="3798053" cy="269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80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/>
              <a:t>Student Nurses’ attitudes about care home nursing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S</a:t>
            </a:r>
            <a:r>
              <a:rPr lang="en-GB" dirty="0" smtClean="0"/>
              <a:t>ituation</a:t>
            </a:r>
          </a:p>
          <a:p>
            <a:endParaRPr lang="en-GB" dirty="0" smtClean="0"/>
          </a:p>
          <a:p>
            <a:r>
              <a:rPr lang="en-GB" b="1" u="sng" dirty="0" smtClean="0"/>
              <a:t>T</a:t>
            </a:r>
            <a:r>
              <a:rPr lang="en-GB" dirty="0" smtClean="0"/>
              <a:t>ask</a:t>
            </a:r>
          </a:p>
          <a:p>
            <a:endParaRPr lang="en-GB" dirty="0" smtClean="0"/>
          </a:p>
          <a:p>
            <a:r>
              <a:rPr lang="en-GB" b="1" u="sng" dirty="0" smtClean="0"/>
              <a:t>A</a:t>
            </a:r>
            <a:r>
              <a:rPr lang="en-GB" dirty="0" smtClean="0"/>
              <a:t>ction</a:t>
            </a:r>
          </a:p>
          <a:p>
            <a:endParaRPr lang="en-GB" dirty="0" smtClean="0"/>
          </a:p>
          <a:p>
            <a:r>
              <a:rPr lang="en-GB" b="1" u="sng" dirty="0" smtClean="0"/>
              <a:t>R</a:t>
            </a:r>
            <a:r>
              <a:rPr lang="en-GB" dirty="0" smtClean="0"/>
              <a:t>esults</a:t>
            </a:r>
          </a:p>
        </p:txBody>
      </p:sp>
      <p:sp>
        <p:nvSpPr>
          <p:cNvPr id="6" name="4-Point Star 5"/>
          <p:cNvSpPr/>
          <p:nvPr/>
        </p:nvSpPr>
        <p:spPr>
          <a:xfrm>
            <a:off x="4257674" y="2500312"/>
            <a:ext cx="4014788" cy="2857500"/>
          </a:xfrm>
          <a:prstGeom prst="star4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22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The situation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Care homes are facing a crisis in </a:t>
            </a:r>
            <a:r>
              <a:rPr lang="en-GB" dirty="0" smtClean="0">
                <a:latin typeface="+mj-lt"/>
              </a:rPr>
              <a:t>recruitment </a:t>
            </a:r>
            <a:r>
              <a:rPr lang="en-GB" sz="2400" dirty="0" smtClean="0">
                <a:latin typeface="+mj-lt"/>
              </a:rPr>
              <a:t>(Scottish Care 2015,2016)</a:t>
            </a:r>
            <a:endParaRPr lang="en-GB" sz="2400" dirty="0" smtClean="0">
              <a:latin typeface="+mj-lt"/>
            </a:endParaRPr>
          </a:p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Student </a:t>
            </a:r>
            <a:r>
              <a:rPr lang="en-GB" dirty="0" smtClean="0">
                <a:latin typeface="+mj-lt"/>
              </a:rPr>
              <a:t>nurse training focuses on the acute </a:t>
            </a:r>
            <a:r>
              <a:rPr lang="en-GB" dirty="0" smtClean="0">
                <a:latin typeface="+mj-lt"/>
              </a:rPr>
              <a:t>sector </a:t>
            </a:r>
            <a:r>
              <a:rPr lang="en-GB" sz="2400" dirty="0" smtClean="0">
                <a:latin typeface="+mj-lt"/>
              </a:rPr>
              <a:t>(Stanyon et al 2017)</a:t>
            </a:r>
          </a:p>
          <a:p>
            <a:endParaRPr lang="en-GB" sz="2400" dirty="0">
              <a:latin typeface="+mj-lt"/>
            </a:endParaRPr>
          </a:p>
          <a:p>
            <a:r>
              <a:rPr lang="en-GB" dirty="0">
                <a:latin typeface="Calibri Light" panose="020F0302020204030204" pitchFamily="34" charset="0"/>
              </a:rPr>
              <a:t>Locally student nurses don’t see care home nursing as a career option</a:t>
            </a:r>
          </a:p>
          <a:p>
            <a:endParaRPr lang="en-GB" sz="2400" dirty="0" smtClean="0">
              <a:latin typeface="+mj-lt"/>
            </a:endParaRPr>
          </a:p>
          <a:p>
            <a:pPr marL="0" indent="0">
              <a:buNone/>
            </a:pPr>
            <a:endParaRPr lang="en-GB" dirty="0" smtClean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8270" y="452611"/>
            <a:ext cx="1384216" cy="98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7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4691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The task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6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Engage student nurses in Edinburgh University with care homes</a:t>
            </a:r>
          </a:p>
          <a:p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Engage </a:t>
            </a:r>
            <a:r>
              <a:rPr lang="en-GB" dirty="0" smtClean="0">
                <a:latin typeface="+mj-lt"/>
              </a:rPr>
              <a:t>Nursing </a:t>
            </a:r>
            <a:r>
              <a:rPr lang="en-GB" dirty="0" smtClean="0">
                <a:latin typeface="+mj-lt"/>
              </a:rPr>
              <a:t>Studies staff in Edinburgh University with care homes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Get </a:t>
            </a:r>
            <a:r>
              <a:rPr lang="en-GB" dirty="0" smtClean="0">
                <a:latin typeface="+mj-lt"/>
              </a:rPr>
              <a:t>care homes into the </a:t>
            </a:r>
            <a:r>
              <a:rPr lang="en-GB" dirty="0" smtClean="0">
                <a:latin typeface="+mj-lt"/>
              </a:rPr>
              <a:t>new Nursing </a:t>
            </a:r>
            <a:r>
              <a:rPr lang="en-GB" dirty="0" smtClean="0">
                <a:latin typeface="+mj-lt"/>
              </a:rPr>
              <a:t>Studies </a:t>
            </a:r>
            <a:r>
              <a:rPr lang="en-GB" dirty="0" smtClean="0">
                <a:latin typeface="+mj-lt"/>
              </a:rPr>
              <a:t>curriculum in Edinburgh University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9438" y="346699"/>
            <a:ext cx="1383912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50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31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The Action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7301"/>
            <a:ext cx="10515600" cy="4351338"/>
          </a:xfrm>
        </p:spPr>
        <p:txBody>
          <a:bodyPr/>
          <a:lstStyle/>
          <a:p>
            <a:r>
              <a:rPr lang="en-GB" dirty="0" smtClean="0">
                <a:latin typeface="Calibri Light" panose="020F0302020204030204" pitchFamily="34" charset="0"/>
              </a:rPr>
              <a:t>Got </a:t>
            </a:r>
            <a:r>
              <a:rPr lang="en-GB" dirty="0">
                <a:latin typeface="Calibri Light" panose="020F0302020204030204" pitchFamily="34" charset="0"/>
              </a:rPr>
              <a:t>funding – Principle’s Teaching Award </a:t>
            </a:r>
            <a:r>
              <a:rPr lang="en-GB" dirty="0" smtClean="0">
                <a:latin typeface="Calibri Light" panose="020F0302020204030204" pitchFamily="34" charset="0"/>
              </a:rPr>
              <a:t>Scheme with Professor of Teaching and Learning</a:t>
            </a:r>
            <a:endParaRPr lang="en-GB" dirty="0">
              <a:latin typeface="Calibri Light" panose="020F0302020204030204" pitchFamily="34" charset="0"/>
            </a:endParaRPr>
          </a:p>
          <a:p>
            <a:r>
              <a:rPr lang="en-GB" dirty="0" smtClean="0">
                <a:latin typeface="Calibri Light" panose="020F0302020204030204" pitchFamily="34" charset="0"/>
              </a:rPr>
              <a:t>Conduct </a:t>
            </a:r>
            <a:r>
              <a:rPr lang="en-GB" dirty="0" smtClean="0">
                <a:latin typeface="Calibri Light" panose="020F0302020204030204" pitchFamily="34" charset="0"/>
              </a:rPr>
              <a:t>focus groups with student nurses Year 1 to </a:t>
            </a:r>
            <a:r>
              <a:rPr lang="en-GB" dirty="0" smtClean="0">
                <a:latin typeface="Calibri Light" panose="020F0302020204030204" pitchFamily="34" charset="0"/>
              </a:rPr>
              <a:t>4 – 32 participated</a:t>
            </a:r>
          </a:p>
          <a:p>
            <a:pPr lvl="2"/>
            <a:endParaRPr lang="en-GB" sz="2800" dirty="0" smtClean="0">
              <a:latin typeface="Calibri Light" panose="020F0302020204030204" pitchFamily="34" charset="0"/>
            </a:endParaRPr>
          </a:p>
          <a:p>
            <a:pPr lvl="2"/>
            <a:r>
              <a:rPr lang="en-GB" sz="2800" dirty="0" smtClean="0">
                <a:latin typeface="Calibri Light" panose="020F0302020204030204" pitchFamily="34" charset="0"/>
              </a:rPr>
              <a:t>Their experiences to date</a:t>
            </a:r>
          </a:p>
          <a:p>
            <a:pPr lvl="2"/>
            <a:r>
              <a:rPr lang="en-GB" sz="2800" dirty="0" smtClean="0">
                <a:latin typeface="Calibri Light" panose="020F0302020204030204" pitchFamily="34" charset="0"/>
              </a:rPr>
              <a:t>Challenges and rewards</a:t>
            </a:r>
          </a:p>
          <a:p>
            <a:pPr lvl="2"/>
            <a:r>
              <a:rPr lang="en-GB" sz="2800" dirty="0" smtClean="0">
                <a:latin typeface="Calibri Light" panose="020F0302020204030204" pitchFamily="34" charset="0"/>
              </a:rPr>
              <a:t>Knowledge and skills</a:t>
            </a:r>
          </a:p>
          <a:p>
            <a:pPr lvl="2"/>
            <a:r>
              <a:rPr lang="en-GB" sz="2800" dirty="0" smtClean="0">
                <a:latin typeface="Calibri Light" panose="020F0302020204030204" pitchFamily="34" charset="0"/>
              </a:rPr>
              <a:t>Course – teaching/placements</a:t>
            </a:r>
          </a:p>
          <a:p>
            <a:pPr lvl="2"/>
            <a:r>
              <a:rPr lang="en-GB" sz="2800" dirty="0" smtClean="0">
                <a:latin typeface="Calibri Light" panose="020F0302020204030204" pitchFamily="34" charset="0"/>
              </a:rPr>
              <a:t>Views on vision for TRCH</a:t>
            </a:r>
          </a:p>
          <a:p>
            <a:endParaRPr lang="en-GB" dirty="0" smtClean="0"/>
          </a:p>
        </p:txBody>
      </p:sp>
      <p:sp>
        <p:nvSpPr>
          <p:cNvPr id="5" name="Rectangle 4"/>
          <p:cNvSpPr/>
          <p:nvPr/>
        </p:nvSpPr>
        <p:spPr>
          <a:xfrm>
            <a:off x="362466" y="1624617"/>
            <a:ext cx="1031377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GB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GB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GB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628" y="314331"/>
            <a:ext cx="1383912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00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3502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alibri Light" panose="020F0302020204030204" pitchFamily="34" charset="0"/>
              </a:rPr>
              <a:t>Results</a:t>
            </a:r>
            <a:endParaRPr lang="en-GB" sz="36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alibri Light" panose="020F0302020204030204" pitchFamily="34" charset="0"/>
              </a:rPr>
              <a:t>Where students get their</a:t>
            </a:r>
            <a:r>
              <a:rPr lang="en-GB" dirty="0" smtClean="0">
                <a:latin typeface="Calibri Light" panose="020F0302020204030204" pitchFamily="34" charset="0"/>
              </a:rPr>
              <a:t> knowledge about care homes:</a:t>
            </a:r>
          </a:p>
          <a:p>
            <a:pPr marL="0" indent="0">
              <a:buNone/>
            </a:pPr>
            <a:endParaRPr lang="en-GB" dirty="0" smtClean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</a:rPr>
              <a:t>V</a:t>
            </a:r>
            <a:r>
              <a:rPr lang="en-GB" dirty="0" smtClean="0">
                <a:latin typeface="Calibri Light" panose="020F0302020204030204" pitchFamily="34" charset="0"/>
              </a:rPr>
              <a:t>isiting </a:t>
            </a:r>
            <a:r>
              <a:rPr lang="en-GB" dirty="0" smtClean="0">
                <a:latin typeface="Calibri Light" panose="020F0302020204030204" pitchFamily="34" charset="0"/>
              </a:rPr>
              <a:t>relatives, volunteering at school, with the district nurse, negative media stories and </a:t>
            </a:r>
            <a:r>
              <a:rPr lang="en-GB" dirty="0" smtClean="0">
                <a:latin typeface="Calibri Light" panose="020F0302020204030204" pitchFamily="34" charset="0"/>
              </a:rPr>
              <a:t>negative views </a:t>
            </a:r>
            <a:r>
              <a:rPr lang="en-GB" dirty="0" smtClean="0">
                <a:latin typeface="Calibri Light" panose="020F0302020204030204" pitchFamily="34" charset="0"/>
              </a:rPr>
              <a:t>within nursing profession</a:t>
            </a:r>
            <a:r>
              <a:rPr lang="en-GB" dirty="0" smtClean="0"/>
              <a:t>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Care Home Nursing lost in the Nursing Studies curriculum</a:t>
            </a:r>
            <a:endParaRPr lang="en-GB" dirty="0" smtClean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4151" y="287087"/>
            <a:ext cx="1383912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59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4000" dirty="0" smtClean="0">
                <a:latin typeface="Calibri Light" panose="020F0302020204030204" pitchFamily="34" charset="0"/>
              </a:rPr>
              <a:t>Beginning of focus group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8097"/>
            <a:ext cx="10515600" cy="518018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+mj-lt"/>
              </a:rPr>
              <a:t>Fear of losing clinical skills</a:t>
            </a:r>
          </a:p>
          <a:p>
            <a:pPr marL="0" indent="0" algn="ctr">
              <a:buNone/>
            </a:pPr>
            <a:endParaRPr lang="en-GB" i="1" dirty="0" smtClean="0">
              <a:latin typeface="+mj-lt"/>
            </a:endParaRPr>
          </a:p>
          <a:p>
            <a:pPr marL="0" indent="0" algn="ctr">
              <a:buNone/>
            </a:pPr>
            <a:endParaRPr lang="en-GB" i="1" dirty="0">
              <a:latin typeface="+mj-lt"/>
            </a:endParaRPr>
          </a:p>
          <a:p>
            <a:pPr marL="0" indent="0" algn="ctr">
              <a:buNone/>
            </a:pPr>
            <a:r>
              <a:rPr lang="en-GB" i="1" dirty="0" smtClean="0">
                <a:latin typeface="+mj-lt"/>
              </a:rPr>
              <a:t>‘As </a:t>
            </a:r>
            <a:r>
              <a:rPr lang="en-GB" i="1" dirty="0">
                <a:latin typeface="+mj-lt"/>
              </a:rPr>
              <a:t>a young nurse, going out, a care home isn’t really somewhere I would initially be wanting to work.  I think you would lose quite a lot of your clinical skills and stuff.  Like, I want to work somewhere that’s busy and I can learn lots of stuff and have interesting cases.  Whereas in a care home, I don’t really know if I would get </a:t>
            </a:r>
            <a:r>
              <a:rPr lang="en-GB" i="1" dirty="0" smtClean="0">
                <a:latin typeface="+mj-lt"/>
              </a:rPr>
              <a:t>that’.  </a:t>
            </a:r>
            <a:endParaRPr lang="en-GB" i="1" dirty="0">
              <a:latin typeface="+mj-lt"/>
            </a:endParaRPr>
          </a:p>
          <a:p>
            <a:endParaRPr lang="en-GB" dirty="0">
              <a:latin typeface="+mj-lt"/>
            </a:endParaRP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1265" y="365126"/>
            <a:ext cx="1186226" cy="84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Calibri Light" panose="020F0302020204030204" pitchFamily="34" charset="0"/>
              </a:rPr>
              <a:t>End of Focus Group                                                            </a:t>
            </a:r>
            <a:endParaRPr lang="en-GB" sz="36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alibri Light" panose="020F0302020204030204" pitchFamily="34" charset="0"/>
              </a:rPr>
              <a:t>Lot of responsibility</a:t>
            </a:r>
          </a:p>
          <a:p>
            <a:pPr marL="0" indent="0">
              <a:buNone/>
            </a:pPr>
            <a:endParaRPr lang="en-GB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GB" i="1" dirty="0" smtClean="0">
                <a:latin typeface="Calibri Light" panose="020F0302020204030204" pitchFamily="34" charset="0"/>
              </a:rPr>
              <a:t>‘We </a:t>
            </a:r>
            <a:r>
              <a:rPr lang="en-GB" i="1" dirty="0">
                <a:latin typeface="Calibri Light" panose="020F0302020204030204" pitchFamily="34" charset="0"/>
              </a:rPr>
              <a:t>would have the most autonomy in a care home, </a:t>
            </a:r>
            <a:r>
              <a:rPr lang="en-GB" i="1" dirty="0" err="1">
                <a:latin typeface="Calibri Light" panose="020F0302020204030204" pitchFamily="34" charset="0"/>
              </a:rPr>
              <a:t>‘cause</a:t>
            </a:r>
            <a:r>
              <a:rPr lang="en-GB" i="1" dirty="0">
                <a:latin typeface="Calibri Light" panose="020F0302020204030204" pitchFamily="34" charset="0"/>
              </a:rPr>
              <a:t> we would be out there as the  nurse and there wouldn’t be the MDT there, it </a:t>
            </a:r>
            <a:r>
              <a:rPr lang="en-GB" i="1" dirty="0" smtClean="0">
                <a:latin typeface="Calibri Light" panose="020F0302020204030204" pitchFamily="34" charset="0"/>
              </a:rPr>
              <a:t>would be also the nursing assistants…we would </a:t>
            </a:r>
            <a:r>
              <a:rPr lang="en-GB" i="1" dirty="0">
                <a:latin typeface="Calibri Light" panose="020F0302020204030204" pitchFamily="34" charset="0"/>
              </a:rPr>
              <a:t>really need to know </a:t>
            </a:r>
            <a:r>
              <a:rPr lang="en-GB" i="1" dirty="0" smtClean="0">
                <a:latin typeface="Calibri Light" panose="020F0302020204030204" pitchFamily="34" charset="0"/>
              </a:rPr>
              <a:t>everything…there’s </a:t>
            </a:r>
            <a:r>
              <a:rPr lang="en-GB" i="1" dirty="0">
                <a:latin typeface="Calibri Light" panose="020F0302020204030204" pitchFamily="34" charset="0"/>
              </a:rPr>
              <a:t>not really a hiding place. Whereas I think in a lot of hospitals, there is a wee bit </a:t>
            </a:r>
            <a:r>
              <a:rPr lang="en-GB" i="1" dirty="0" smtClean="0">
                <a:latin typeface="Calibri Light" panose="020F0302020204030204" pitchFamily="34" charset="0"/>
              </a:rPr>
              <a:t>more’. </a:t>
            </a:r>
            <a:endParaRPr lang="en-GB" i="1" dirty="0">
              <a:latin typeface="Calibri Light" panose="020F0302020204030204" pitchFamily="34" charset="0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6401" y="365125"/>
            <a:ext cx="1383912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99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Calibri Light" panose="020F0302020204030204" pitchFamily="34" charset="0"/>
              </a:rPr>
              <a:t>Encouragements</a:t>
            </a:r>
            <a:endParaRPr lang="en-GB" sz="36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alibri Light" panose="020F0302020204030204" pitchFamily="34" charset="0"/>
              </a:rPr>
              <a:t>Openness to learning about care homes</a:t>
            </a:r>
          </a:p>
          <a:p>
            <a:endParaRPr lang="en-GB" dirty="0" smtClean="0">
              <a:latin typeface="Calibri Light" panose="020F0302020204030204" pitchFamily="34" charset="0"/>
            </a:endParaRPr>
          </a:p>
          <a:p>
            <a:r>
              <a:rPr lang="en-GB" dirty="0" smtClean="0">
                <a:latin typeface="Calibri Light" panose="020F0302020204030204" pitchFamily="34" charset="0"/>
              </a:rPr>
              <a:t>Desire to learn about the positives</a:t>
            </a:r>
          </a:p>
          <a:p>
            <a:endParaRPr lang="en-GB" dirty="0">
              <a:latin typeface="Calibri Light" panose="020F0302020204030204" pitchFamily="34" charset="0"/>
            </a:endParaRPr>
          </a:p>
          <a:p>
            <a:r>
              <a:rPr lang="en-GB" dirty="0" smtClean="0">
                <a:latin typeface="Calibri Light" panose="020F0302020204030204" pitchFamily="34" charset="0"/>
              </a:rPr>
              <a:t>Ability to see the potential and rewards of care home nursing</a:t>
            </a:r>
          </a:p>
          <a:p>
            <a:pPr marL="0" indent="0">
              <a:buNone/>
            </a:pPr>
            <a:endParaRPr lang="en-GB" dirty="0" smtClean="0">
              <a:latin typeface="Calibri Light" panose="020F03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4639" y="537135"/>
            <a:ext cx="1383912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4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422</Words>
  <Application>Microsoft Office PowerPoint</Application>
  <PresentationFormat>Widescreen</PresentationFormat>
  <Paragraphs>76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Student Nurses’ attitudes about care home nursing </vt:lpstr>
      <vt:lpstr>Student Nurses’ attitudes about care home nursing </vt:lpstr>
      <vt:lpstr>The situation</vt:lpstr>
      <vt:lpstr>The task</vt:lpstr>
      <vt:lpstr>The Action </vt:lpstr>
      <vt:lpstr>Results</vt:lpstr>
      <vt:lpstr>  Beginning of focus group  </vt:lpstr>
      <vt:lpstr>End of Focus Group                                                            </vt:lpstr>
      <vt:lpstr>Encouragements</vt:lpstr>
      <vt:lpstr>Next Steps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Nurses’ attitudes about care home nursing</dc:title>
  <dc:creator>Julie</dc:creator>
  <cp:lastModifiedBy>WATSON Julie</cp:lastModifiedBy>
  <cp:revision>27</cp:revision>
  <cp:lastPrinted>2018-04-25T16:07:03Z</cp:lastPrinted>
  <dcterms:created xsi:type="dcterms:W3CDTF">2018-04-24T12:25:52Z</dcterms:created>
  <dcterms:modified xsi:type="dcterms:W3CDTF">2018-04-25T16:19:53Z</dcterms:modified>
</cp:coreProperties>
</file>