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4.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5.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6.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9.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275" r:id="rId2"/>
    <p:sldId id="276" r:id="rId3"/>
    <p:sldId id="281" r:id="rId4"/>
    <p:sldId id="257" r:id="rId5"/>
    <p:sldId id="283" r:id="rId6"/>
    <p:sldId id="284" r:id="rId7"/>
    <p:sldId id="282" r:id="rId8"/>
    <p:sldId id="259" r:id="rId9"/>
    <p:sldId id="270" r:id="rId10"/>
    <p:sldId id="263" r:id="rId11"/>
    <p:sldId id="264" r:id="rId12"/>
    <p:sldId id="262" r:id="rId13"/>
    <p:sldId id="265" r:id="rId14"/>
    <p:sldId id="266" r:id="rId15"/>
    <p:sldId id="287" r:id="rId16"/>
    <p:sldId id="285" r:id="rId17"/>
    <p:sldId id="286" r:id="rId18"/>
    <p:sldId id="277" r:id="rId19"/>
    <p:sldId id="288" r:id="rId20"/>
    <p:sldId id="289" r:id="rId21"/>
    <p:sldId id="290" r:id="rId22"/>
    <p:sldId id="291" r:id="rId23"/>
    <p:sldId id="271" r:id="rId24"/>
    <p:sldId id="292" r:id="rId25"/>
    <p:sldId id="293" r:id="rId26"/>
    <p:sldId id="294" r:id="rId27"/>
    <p:sldId id="268" r:id="rId28"/>
    <p:sldId id="273"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117" autoAdjust="0"/>
  </p:normalViewPr>
  <p:slideViewPr>
    <p:cSldViewPr snapToGrid="0" snapToObjects="1">
      <p:cViewPr varScale="1">
        <p:scale>
          <a:sx n="59" d="100"/>
          <a:sy n="59" d="100"/>
        </p:scale>
        <p:origin x="17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_rels/data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image" Target="../media/image5.jp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043CF5-12AA-E143-8E2A-853170CFD402}" type="doc">
      <dgm:prSet loTypeId="urn:microsoft.com/office/officeart/2005/8/layout/vProcess5" loCatId="" qsTypeId="urn:microsoft.com/office/officeart/2005/8/quickstyle/simple4" qsCatId="simple" csTypeId="urn:microsoft.com/office/officeart/2005/8/colors/colorful2" csCatId="colorful" phldr="1"/>
      <dgm:spPr/>
      <dgm:t>
        <a:bodyPr/>
        <a:lstStyle/>
        <a:p>
          <a:endParaRPr lang="en-US"/>
        </a:p>
      </dgm:t>
    </dgm:pt>
    <dgm:pt modelId="{892AEF6B-AC4E-0648-B4F5-3CDAC0714252}">
      <dgm:prSet custT="1"/>
      <dgm:spPr/>
      <dgm:t>
        <a:bodyPr/>
        <a:lstStyle/>
        <a:p>
          <a:pPr rtl="0"/>
          <a:r>
            <a:rPr lang="en-US" sz="2300" dirty="0" smtClean="0">
              <a:solidFill>
                <a:srgbClr val="000000"/>
              </a:solidFill>
            </a:rPr>
            <a:t>Why did we become interested in the project?</a:t>
          </a:r>
          <a:endParaRPr lang="en-US" sz="2300" dirty="0">
            <a:solidFill>
              <a:srgbClr val="000000"/>
            </a:solidFill>
          </a:endParaRPr>
        </a:p>
      </dgm:t>
    </dgm:pt>
    <dgm:pt modelId="{ABED33C2-BE0A-D641-8742-73E2E68F0A32}" type="parTrans" cxnId="{28921FCD-C167-314D-8868-C45B711D272D}">
      <dgm:prSet/>
      <dgm:spPr/>
      <dgm:t>
        <a:bodyPr/>
        <a:lstStyle/>
        <a:p>
          <a:endParaRPr lang="en-US"/>
        </a:p>
      </dgm:t>
    </dgm:pt>
    <dgm:pt modelId="{67AFF502-1F07-6748-A764-8B508915183A}" type="sibTrans" cxnId="{28921FCD-C167-314D-8868-C45B711D272D}">
      <dgm:prSet/>
      <dgm:spPr/>
      <dgm:t>
        <a:bodyPr/>
        <a:lstStyle/>
        <a:p>
          <a:endParaRPr lang="en-US"/>
        </a:p>
      </dgm:t>
    </dgm:pt>
    <dgm:pt modelId="{7F63F86D-11BA-0943-8041-5946677EE003}">
      <dgm:prSet custT="1"/>
      <dgm:spPr/>
      <dgm:t>
        <a:bodyPr/>
        <a:lstStyle/>
        <a:p>
          <a:pPr rtl="0"/>
          <a:r>
            <a:rPr lang="en-US" sz="2300" dirty="0" smtClean="0">
              <a:solidFill>
                <a:srgbClr val="000000"/>
              </a:solidFill>
            </a:rPr>
            <a:t>What questions did you hope to answer?</a:t>
          </a:r>
          <a:endParaRPr lang="en-US" sz="2300" dirty="0">
            <a:solidFill>
              <a:srgbClr val="000000"/>
            </a:solidFill>
          </a:endParaRPr>
        </a:p>
      </dgm:t>
    </dgm:pt>
    <dgm:pt modelId="{EE946578-95D8-3D4A-9097-0F722D919910}" type="parTrans" cxnId="{81530112-3031-8749-B375-370A1F6ED8C2}">
      <dgm:prSet/>
      <dgm:spPr/>
      <dgm:t>
        <a:bodyPr/>
        <a:lstStyle/>
        <a:p>
          <a:endParaRPr lang="en-US"/>
        </a:p>
      </dgm:t>
    </dgm:pt>
    <dgm:pt modelId="{4E890A85-262D-1F4E-952C-18632ECD78B6}" type="sibTrans" cxnId="{81530112-3031-8749-B375-370A1F6ED8C2}">
      <dgm:prSet/>
      <dgm:spPr/>
      <dgm:t>
        <a:bodyPr/>
        <a:lstStyle/>
        <a:p>
          <a:endParaRPr lang="en-US"/>
        </a:p>
      </dgm:t>
    </dgm:pt>
    <dgm:pt modelId="{E4F86EE4-3627-B24E-9327-0358907DFEB6}">
      <dgm:prSet custT="1"/>
      <dgm:spPr/>
      <dgm:t>
        <a:bodyPr/>
        <a:lstStyle/>
        <a:p>
          <a:pPr rtl="0"/>
          <a:r>
            <a:rPr lang="en-US" sz="2300" dirty="0" smtClean="0">
              <a:solidFill>
                <a:srgbClr val="000000"/>
              </a:solidFill>
            </a:rPr>
            <a:t>How are we attempting to answer these questions?</a:t>
          </a:r>
          <a:endParaRPr lang="en-US" sz="2300" dirty="0">
            <a:solidFill>
              <a:srgbClr val="000000"/>
            </a:solidFill>
          </a:endParaRPr>
        </a:p>
      </dgm:t>
    </dgm:pt>
    <dgm:pt modelId="{A8C4D6D7-6E28-F24E-9242-CC1281BCAF3A}" type="parTrans" cxnId="{8B88EBCD-C037-1246-BAF8-DA8A411DEF27}">
      <dgm:prSet/>
      <dgm:spPr/>
      <dgm:t>
        <a:bodyPr/>
        <a:lstStyle/>
        <a:p>
          <a:endParaRPr lang="en-US"/>
        </a:p>
      </dgm:t>
    </dgm:pt>
    <dgm:pt modelId="{402D948A-A358-4443-BCF2-832871C32D6A}" type="sibTrans" cxnId="{8B88EBCD-C037-1246-BAF8-DA8A411DEF27}">
      <dgm:prSet/>
      <dgm:spPr/>
      <dgm:t>
        <a:bodyPr/>
        <a:lstStyle/>
        <a:p>
          <a:endParaRPr lang="en-US"/>
        </a:p>
      </dgm:t>
    </dgm:pt>
    <dgm:pt modelId="{EA627EED-4D14-554D-ACA3-5767F55B65F8}">
      <dgm:prSet custT="1"/>
      <dgm:spPr/>
      <dgm:t>
        <a:bodyPr/>
        <a:lstStyle/>
        <a:p>
          <a:pPr rtl="0"/>
          <a:r>
            <a:rPr lang="en-US" sz="2300" dirty="0" smtClean="0">
              <a:solidFill>
                <a:srgbClr val="000000"/>
              </a:solidFill>
            </a:rPr>
            <a:t>What have we found out so far?</a:t>
          </a:r>
          <a:endParaRPr lang="en-US" sz="2300" dirty="0">
            <a:solidFill>
              <a:srgbClr val="000000"/>
            </a:solidFill>
          </a:endParaRPr>
        </a:p>
      </dgm:t>
    </dgm:pt>
    <dgm:pt modelId="{31A00E16-1CF4-A94E-9EA6-F4B9D65E2424}" type="parTrans" cxnId="{43F65BDF-1FE3-7B4A-9921-22D37B42BF55}">
      <dgm:prSet/>
      <dgm:spPr/>
      <dgm:t>
        <a:bodyPr/>
        <a:lstStyle/>
        <a:p>
          <a:endParaRPr lang="en-US"/>
        </a:p>
      </dgm:t>
    </dgm:pt>
    <dgm:pt modelId="{1D4A3076-1D98-534F-BD26-11F2FAE6C665}" type="sibTrans" cxnId="{43F65BDF-1FE3-7B4A-9921-22D37B42BF55}">
      <dgm:prSet/>
      <dgm:spPr/>
      <dgm:t>
        <a:bodyPr/>
        <a:lstStyle/>
        <a:p>
          <a:endParaRPr lang="en-US"/>
        </a:p>
      </dgm:t>
    </dgm:pt>
    <dgm:pt modelId="{C5EDB2CC-8C1A-9847-A951-611D256A78C9}">
      <dgm:prSet custT="1"/>
      <dgm:spPr/>
      <dgm:t>
        <a:bodyPr/>
        <a:lstStyle/>
        <a:p>
          <a:pPr rtl="0"/>
          <a:r>
            <a:rPr lang="en-US" sz="2300" dirty="0" smtClean="0">
              <a:solidFill>
                <a:srgbClr val="000000"/>
              </a:solidFill>
            </a:rPr>
            <a:t>What have we learnt and how will this inform teaching and learning practices?</a:t>
          </a:r>
          <a:endParaRPr lang="en-US" sz="2300" dirty="0">
            <a:solidFill>
              <a:srgbClr val="000000"/>
            </a:solidFill>
          </a:endParaRPr>
        </a:p>
      </dgm:t>
    </dgm:pt>
    <dgm:pt modelId="{7A40E7FC-F5C1-0C4F-8A50-48A75BA15539}" type="parTrans" cxnId="{8B4EB8B9-4C7D-5A4A-B663-4956F2623950}">
      <dgm:prSet/>
      <dgm:spPr/>
      <dgm:t>
        <a:bodyPr/>
        <a:lstStyle/>
        <a:p>
          <a:endParaRPr lang="en-US"/>
        </a:p>
      </dgm:t>
    </dgm:pt>
    <dgm:pt modelId="{694B80C3-C666-154D-9D9E-8E4F10588313}" type="sibTrans" cxnId="{8B4EB8B9-4C7D-5A4A-B663-4956F2623950}">
      <dgm:prSet/>
      <dgm:spPr/>
      <dgm:t>
        <a:bodyPr/>
        <a:lstStyle/>
        <a:p>
          <a:endParaRPr lang="en-US"/>
        </a:p>
      </dgm:t>
    </dgm:pt>
    <dgm:pt modelId="{593E66A9-8E38-324B-9B31-119BD3213182}" type="pres">
      <dgm:prSet presAssocID="{6A043CF5-12AA-E143-8E2A-853170CFD402}" presName="outerComposite" presStyleCnt="0">
        <dgm:presLayoutVars>
          <dgm:chMax val="5"/>
          <dgm:dir/>
          <dgm:resizeHandles val="exact"/>
        </dgm:presLayoutVars>
      </dgm:prSet>
      <dgm:spPr/>
      <dgm:t>
        <a:bodyPr/>
        <a:lstStyle/>
        <a:p>
          <a:endParaRPr lang="en-US"/>
        </a:p>
      </dgm:t>
    </dgm:pt>
    <dgm:pt modelId="{1EEFAEAC-3CEE-004E-9E32-0036C3AC6332}" type="pres">
      <dgm:prSet presAssocID="{6A043CF5-12AA-E143-8E2A-853170CFD402}" presName="dummyMaxCanvas" presStyleCnt="0">
        <dgm:presLayoutVars/>
      </dgm:prSet>
      <dgm:spPr/>
    </dgm:pt>
    <dgm:pt modelId="{496877E5-4CAD-2345-B72D-32C5B41FF9A9}" type="pres">
      <dgm:prSet presAssocID="{6A043CF5-12AA-E143-8E2A-853170CFD402}" presName="FiveNodes_1" presStyleLbl="node1" presStyleIdx="0" presStyleCnt="5">
        <dgm:presLayoutVars>
          <dgm:bulletEnabled val="1"/>
        </dgm:presLayoutVars>
      </dgm:prSet>
      <dgm:spPr/>
      <dgm:t>
        <a:bodyPr/>
        <a:lstStyle/>
        <a:p>
          <a:endParaRPr lang="en-US"/>
        </a:p>
      </dgm:t>
    </dgm:pt>
    <dgm:pt modelId="{19005C8A-D76B-D449-AC93-AD6496E51D68}" type="pres">
      <dgm:prSet presAssocID="{6A043CF5-12AA-E143-8E2A-853170CFD402}" presName="FiveNodes_2" presStyleLbl="node1" presStyleIdx="1" presStyleCnt="5">
        <dgm:presLayoutVars>
          <dgm:bulletEnabled val="1"/>
        </dgm:presLayoutVars>
      </dgm:prSet>
      <dgm:spPr/>
      <dgm:t>
        <a:bodyPr/>
        <a:lstStyle/>
        <a:p>
          <a:endParaRPr lang="en-US"/>
        </a:p>
      </dgm:t>
    </dgm:pt>
    <dgm:pt modelId="{3602F6DC-FC33-284C-BB53-1D6BAFF61946}" type="pres">
      <dgm:prSet presAssocID="{6A043CF5-12AA-E143-8E2A-853170CFD402}" presName="FiveNodes_3" presStyleLbl="node1" presStyleIdx="2" presStyleCnt="5">
        <dgm:presLayoutVars>
          <dgm:bulletEnabled val="1"/>
        </dgm:presLayoutVars>
      </dgm:prSet>
      <dgm:spPr/>
      <dgm:t>
        <a:bodyPr/>
        <a:lstStyle/>
        <a:p>
          <a:endParaRPr lang="en-US"/>
        </a:p>
      </dgm:t>
    </dgm:pt>
    <dgm:pt modelId="{B5A2506A-FD05-A944-B0BE-FCAA308DBED7}" type="pres">
      <dgm:prSet presAssocID="{6A043CF5-12AA-E143-8E2A-853170CFD402}" presName="FiveNodes_4" presStyleLbl="node1" presStyleIdx="3" presStyleCnt="5">
        <dgm:presLayoutVars>
          <dgm:bulletEnabled val="1"/>
        </dgm:presLayoutVars>
      </dgm:prSet>
      <dgm:spPr/>
      <dgm:t>
        <a:bodyPr/>
        <a:lstStyle/>
        <a:p>
          <a:endParaRPr lang="en-US"/>
        </a:p>
      </dgm:t>
    </dgm:pt>
    <dgm:pt modelId="{B2FE0CE2-A841-5140-AD28-AF71C7059602}" type="pres">
      <dgm:prSet presAssocID="{6A043CF5-12AA-E143-8E2A-853170CFD402}" presName="FiveNodes_5" presStyleLbl="node1" presStyleIdx="4" presStyleCnt="5">
        <dgm:presLayoutVars>
          <dgm:bulletEnabled val="1"/>
        </dgm:presLayoutVars>
      </dgm:prSet>
      <dgm:spPr/>
      <dgm:t>
        <a:bodyPr/>
        <a:lstStyle/>
        <a:p>
          <a:endParaRPr lang="en-US"/>
        </a:p>
      </dgm:t>
    </dgm:pt>
    <dgm:pt modelId="{767185E4-AF57-4944-B7A0-6E951B2FFB3B}" type="pres">
      <dgm:prSet presAssocID="{6A043CF5-12AA-E143-8E2A-853170CFD402}" presName="FiveConn_1-2" presStyleLbl="fgAccFollowNode1" presStyleIdx="0" presStyleCnt="4">
        <dgm:presLayoutVars>
          <dgm:bulletEnabled val="1"/>
        </dgm:presLayoutVars>
      </dgm:prSet>
      <dgm:spPr/>
      <dgm:t>
        <a:bodyPr/>
        <a:lstStyle/>
        <a:p>
          <a:endParaRPr lang="en-US"/>
        </a:p>
      </dgm:t>
    </dgm:pt>
    <dgm:pt modelId="{F784EB65-4ABE-2D4F-B454-2098258B369D}" type="pres">
      <dgm:prSet presAssocID="{6A043CF5-12AA-E143-8E2A-853170CFD402}" presName="FiveConn_2-3" presStyleLbl="fgAccFollowNode1" presStyleIdx="1" presStyleCnt="4">
        <dgm:presLayoutVars>
          <dgm:bulletEnabled val="1"/>
        </dgm:presLayoutVars>
      </dgm:prSet>
      <dgm:spPr/>
      <dgm:t>
        <a:bodyPr/>
        <a:lstStyle/>
        <a:p>
          <a:endParaRPr lang="en-US"/>
        </a:p>
      </dgm:t>
    </dgm:pt>
    <dgm:pt modelId="{99F8972F-7BCC-C042-84C4-24DD1CADAC54}" type="pres">
      <dgm:prSet presAssocID="{6A043CF5-12AA-E143-8E2A-853170CFD402}" presName="FiveConn_3-4" presStyleLbl="fgAccFollowNode1" presStyleIdx="2" presStyleCnt="4">
        <dgm:presLayoutVars>
          <dgm:bulletEnabled val="1"/>
        </dgm:presLayoutVars>
      </dgm:prSet>
      <dgm:spPr/>
      <dgm:t>
        <a:bodyPr/>
        <a:lstStyle/>
        <a:p>
          <a:endParaRPr lang="en-US"/>
        </a:p>
      </dgm:t>
    </dgm:pt>
    <dgm:pt modelId="{9F40F1B5-0EDD-6841-AA9F-6A89BAAF54F7}" type="pres">
      <dgm:prSet presAssocID="{6A043CF5-12AA-E143-8E2A-853170CFD402}" presName="FiveConn_4-5" presStyleLbl="fgAccFollowNode1" presStyleIdx="3" presStyleCnt="4">
        <dgm:presLayoutVars>
          <dgm:bulletEnabled val="1"/>
        </dgm:presLayoutVars>
      </dgm:prSet>
      <dgm:spPr/>
      <dgm:t>
        <a:bodyPr/>
        <a:lstStyle/>
        <a:p>
          <a:endParaRPr lang="en-US"/>
        </a:p>
      </dgm:t>
    </dgm:pt>
    <dgm:pt modelId="{FA1EE715-C3E7-7142-8052-1A8E4152E56F}" type="pres">
      <dgm:prSet presAssocID="{6A043CF5-12AA-E143-8E2A-853170CFD402}" presName="FiveNodes_1_text" presStyleLbl="node1" presStyleIdx="4" presStyleCnt="5">
        <dgm:presLayoutVars>
          <dgm:bulletEnabled val="1"/>
        </dgm:presLayoutVars>
      </dgm:prSet>
      <dgm:spPr/>
      <dgm:t>
        <a:bodyPr/>
        <a:lstStyle/>
        <a:p>
          <a:endParaRPr lang="en-US"/>
        </a:p>
      </dgm:t>
    </dgm:pt>
    <dgm:pt modelId="{4FFEDB0B-0426-A04A-8B94-6D6CFB8CD2FE}" type="pres">
      <dgm:prSet presAssocID="{6A043CF5-12AA-E143-8E2A-853170CFD402}" presName="FiveNodes_2_text" presStyleLbl="node1" presStyleIdx="4" presStyleCnt="5">
        <dgm:presLayoutVars>
          <dgm:bulletEnabled val="1"/>
        </dgm:presLayoutVars>
      </dgm:prSet>
      <dgm:spPr/>
      <dgm:t>
        <a:bodyPr/>
        <a:lstStyle/>
        <a:p>
          <a:endParaRPr lang="en-US"/>
        </a:p>
      </dgm:t>
    </dgm:pt>
    <dgm:pt modelId="{8FDC6FE9-A7F1-DE41-A99B-0582EE34B763}" type="pres">
      <dgm:prSet presAssocID="{6A043CF5-12AA-E143-8E2A-853170CFD402}" presName="FiveNodes_3_text" presStyleLbl="node1" presStyleIdx="4" presStyleCnt="5">
        <dgm:presLayoutVars>
          <dgm:bulletEnabled val="1"/>
        </dgm:presLayoutVars>
      </dgm:prSet>
      <dgm:spPr/>
      <dgm:t>
        <a:bodyPr/>
        <a:lstStyle/>
        <a:p>
          <a:endParaRPr lang="en-US"/>
        </a:p>
      </dgm:t>
    </dgm:pt>
    <dgm:pt modelId="{64373750-2538-114D-9FF7-2650A6C40088}" type="pres">
      <dgm:prSet presAssocID="{6A043CF5-12AA-E143-8E2A-853170CFD402}" presName="FiveNodes_4_text" presStyleLbl="node1" presStyleIdx="4" presStyleCnt="5">
        <dgm:presLayoutVars>
          <dgm:bulletEnabled val="1"/>
        </dgm:presLayoutVars>
      </dgm:prSet>
      <dgm:spPr/>
      <dgm:t>
        <a:bodyPr/>
        <a:lstStyle/>
        <a:p>
          <a:endParaRPr lang="en-US"/>
        </a:p>
      </dgm:t>
    </dgm:pt>
    <dgm:pt modelId="{1B45E049-80F7-484E-9FAF-E167B02F4410}" type="pres">
      <dgm:prSet presAssocID="{6A043CF5-12AA-E143-8E2A-853170CFD402}" presName="FiveNodes_5_text" presStyleLbl="node1" presStyleIdx="4" presStyleCnt="5">
        <dgm:presLayoutVars>
          <dgm:bulletEnabled val="1"/>
        </dgm:presLayoutVars>
      </dgm:prSet>
      <dgm:spPr/>
      <dgm:t>
        <a:bodyPr/>
        <a:lstStyle/>
        <a:p>
          <a:endParaRPr lang="en-US"/>
        </a:p>
      </dgm:t>
    </dgm:pt>
  </dgm:ptLst>
  <dgm:cxnLst>
    <dgm:cxn modelId="{3DCEFCD5-A162-6B49-9AEE-CD10B603FABC}" type="presOf" srcId="{7F63F86D-11BA-0943-8041-5946677EE003}" destId="{4FFEDB0B-0426-A04A-8B94-6D6CFB8CD2FE}" srcOrd="1" destOrd="0" presId="urn:microsoft.com/office/officeart/2005/8/layout/vProcess5"/>
    <dgm:cxn modelId="{81530112-3031-8749-B375-370A1F6ED8C2}" srcId="{6A043CF5-12AA-E143-8E2A-853170CFD402}" destId="{7F63F86D-11BA-0943-8041-5946677EE003}" srcOrd="1" destOrd="0" parTransId="{EE946578-95D8-3D4A-9097-0F722D919910}" sibTransId="{4E890A85-262D-1F4E-952C-18632ECD78B6}"/>
    <dgm:cxn modelId="{8B4EB8B9-4C7D-5A4A-B663-4956F2623950}" srcId="{6A043CF5-12AA-E143-8E2A-853170CFD402}" destId="{C5EDB2CC-8C1A-9847-A951-611D256A78C9}" srcOrd="4" destOrd="0" parTransId="{7A40E7FC-F5C1-0C4F-8A50-48A75BA15539}" sibTransId="{694B80C3-C666-154D-9D9E-8E4F10588313}"/>
    <dgm:cxn modelId="{348C8682-34A2-A840-9B5B-7FE441603DAC}" type="presOf" srcId="{C5EDB2CC-8C1A-9847-A951-611D256A78C9}" destId="{B2FE0CE2-A841-5140-AD28-AF71C7059602}" srcOrd="0" destOrd="0" presId="urn:microsoft.com/office/officeart/2005/8/layout/vProcess5"/>
    <dgm:cxn modelId="{37A3099F-99C1-4444-B0C5-91AA08396D7B}" type="presOf" srcId="{EA627EED-4D14-554D-ACA3-5767F55B65F8}" destId="{B5A2506A-FD05-A944-B0BE-FCAA308DBED7}" srcOrd="0" destOrd="0" presId="urn:microsoft.com/office/officeart/2005/8/layout/vProcess5"/>
    <dgm:cxn modelId="{E8862548-0BDA-ED4E-9D8A-00FF0F3B969A}" type="presOf" srcId="{6A043CF5-12AA-E143-8E2A-853170CFD402}" destId="{593E66A9-8E38-324B-9B31-119BD3213182}" srcOrd="0" destOrd="0" presId="urn:microsoft.com/office/officeart/2005/8/layout/vProcess5"/>
    <dgm:cxn modelId="{BAE026D2-C917-1B48-9EBE-2D72D7D5F65B}" type="presOf" srcId="{EA627EED-4D14-554D-ACA3-5767F55B65F8}" destId="{64373750-2538-114D-9FF7-2650A6C40088}" srcOrd="1" destOrd="0" presId="urn:microsoft.com/office/officeart/2005/8/layout/vProcess5"/>
    <dgm:cxn modelId="{43F65BDF-1FE3-7B4A-9921-22D37B42BF55}" srcId="{6A043CF5-12AA-E143-8E2A-853170CFD402}" destId="{EA627EED-4D14-554D-ACA3-5767F55B65F8}" srcOrd="3" destOrd="0" parTransId="{31A00E16-1CF4-A94E-9EA6-F4B9D65E2424}" sibTransId="{1D4A3076-1D98-534F-BD26-11F2FAE6C665}"/>
    <dgm:cxn modelId="{1A60408D-5B50-4F41-9FEE-B92901D2CB0B}" type="presOf" srcId="{7F63F86D-11BA-0943-8041-5946677EE003}" destId="{19005C8A-D76B-D449-AC93-AD6496E51D68}" srcOrd="0" destOrd="0" presId="urn:microsoft.com/office/officeart/2005/8/layout/vProcess5"/>
    <dgm:cxn modelId="{B6486B6E-5D41-6D48-84A5-AF01E9AEDDE7}" type="presOf" srcId="{E4F86EE4-3627-B24E-9327-0358907DFEB6}" destId="{8FDC6FE9-A7F1-DE41-A99B-0582EE34B763}" srcOrd="1" destOrd="0" presId="urn:microsoft.com/office/officeart/2005/8/layout/vProcess5"/>
    <dgm:cxn modelId="{28921FCD-C167-314D-8868-C45B711D272D}" srcId="{6A043CF5-12AA-E143-8E2A-853170CFD402}" destId="{892AEF6B-AC4E-0648-B4F5-3CDAC0714252}" srcOrd="0" destOrd="0" parTransId="{ABED33C2-BE0A-D641-8742-73E2E68F0A32}" sibTransId="{67AFF502-1F07-6748-A764-8B508915183A}"/>
    <dgm:cxn modelId="{0C1824DE-D571-BF47-B871-1E1932925605}" type="presOf" srcId="{402D948A-A358-4443-BCF2-832871C32D6A}" destId="{99F8972F-7BCC-C042-84C4-24DD1CADAC54}" srcOrd="0" destOrd="0" presId="urn:microsoft.com/office/officeart/2005/8/layout/vProcess5"/>
    <dgm:cxn modelId="{E2A50DFA-D847-2442-B04B-34F247DC98DB}" type="presOf" srcId="{C5EDB2CC-8C1A-9847-A951-611D256A78C9}" destId="{1B45E049-80F7-484E-9FAF-E167B02F4410}" srcOrd="1" destOrd="0" presId="urn:microsoft.com/office/officeart/2005/8/layout/vProcess5"/>
    <dgm:cxn modelId="{8B88EBCD-C037-1246-BAF8-DA8A411DEF27}" srcId="{6A043CF5-12AA-E143-8E2A-853170CFD402}" destId="{E4F86EE4-3627-B24E-9327-0358907DFEB6}" srcOrd="2" destOrd="0" parTransId="{A8C4D6D7-6E28-F24E-9242-CC1281BCAF3A}" sibTransId="{402D948A-A358-4443-BCF2-832871C32D6A}"/>
    <dgm:cxn modelId="{EE8F4753-9E0E-9446-AA3D-AAEE4291FBC6}" type="presOf" srcId="{892AEF6B-AC4E-0648-B4F5-3CDAC0714252}" destId="{FA1EE715-C3E7-7142-8052-1A8E4152E56F}" srcOrd="1" destOrd="0" presId="urn:microsoft.com/office/officeart/2005/8/layout/vProcess5"/>
    <dgm:cxn modelId="{DBC2FD8B-81FE-BD4F-B0E8-43DCBC03F403}" type="presOf" srcId="{4E890A85-262D-1F4E-952C-18632ECD78B6}" destId="{F784EB65-4ABE-2D4F-B454-2098258B369D}" srcOrd="0" destOrd="0" presId="urn:microsoft.com/office/officeart/2005/8/layout/vProcess5"/>
    <dgm:cxn modelId="{A14ED668-848E-1D44-A8CD-C36E78DC84BD}" type="presOf" srcId="{67AFF502-1F07-6748-A764-8B508915183A}" destId="{767185E4-AF57-4944-B7A0-6E951B2FFB3B}" srcOrd="0" destOrd="0" presId="urn:microsoft.com/office/officeart/2005/8/layout/vProcess5"/>
    <dgm:cxn modelId="{6673FB4F-02FF-3A4D-829D-D7CEDEDD901E}" type="presOf" srcId="{E4F86EE4-3627-B24E-9327-0358907DFEB6}" destId="{3602F6DC-FC33-284C-BB53-1D6BAFF61946}" srcOrd="0" destOrd="0" presId="urn:microsoft.com/office/officeart/2005/8/layout/vProcess5"/>
    <dgm:cxn modelId="{CFEABE96-C74F-9D4C-B9B3-5D3233C2B681}" type="presOf" srcId="{1D4A3076-1D98-534F-BD26-11F2FAE6C665}" destId="{9F40F1B5-0EDD-6841-AA9F-6A89BAAF54F7}" srcOrd="0" destOrd="0" presId="urn:microsoft.com/office/officeart/2005/8/layout/vProcess5"/>
    <dgm:cxn modelId="{8FD2D7D7-967E-754A-999E-ABCDC08CCFAD}" type="presOf" srcId="{892AEF6B-AC4E-0648-B4F5-3CDAC0714252}" destId="{496877E5-4CAD-2345-B72D-32C5B41FF9A9}" srcOrd="0" destOrd="0" presId="urn:microsoft.com/office/officeart/2005/8/layout/vProcess5"/>
    <dgm:cxn modelId="{A0438DD0-AB58-DB45-901C-CD89DA1A78FD}" type="presParOf" srcId="{593E66A9-8E38-324B-9B31-119BD3213182}" destId="{1EEFAEAC-3CEE-004E-9E32-0036C3AC6332}" srcOrd="0" destOrd="0" presId="urn:microsoft.com/office/officeart/2005/8/layout/vProcess5"/>
    <dgm:cxn modelId="{E325C8C1-3887-3F46-9499-CBA6ABC8624E}" type="presParOf" srcId="{593E66A9-8E38-324B-9B31-119BD3213182}" destId="{496877E5-4CAD-2345-B72D-32C5B41FF9A9}" srcOrd="1" destOrd="0" presId="urn:microsoft.com/office/officeart/2005/8/layout/vProcess5"/>
    <dgm:cxn modelId="{EF2C66BB-DD12-CB41-8721-4DCBDF7EFAB4}" type="presParOf" srcId="{593E66A9-8E38-324B-9B31-119BD3213182}" destId="{19005C8A-D76B-D449-AC93-AD6496E51D68}" srcOrd="2" destOrd="0" presId="urn:microsoft.com/office/officeart/2005/8/layout/vProcess5"/>
    <dgm:cxn modelId="{91AB4860-E591-F247-B99C-1A166B2F7B6A}" type="presParOf" srcId="{593E66A9-8E38-324B-9B31-119BD3213182}" destId="{3602F6DC-FC33-284C-BB53-1D6BAFF61946}" srcOrd="3" destOrd="0" presId="urn:microsoft.com/office/officeart/2005/8/layout/vProcess5"/>
    <dgm:cxn modelId="{C9802C41-EBEB-DB49-970D-98A29694C762}" type="presParOf" srcId="{593E66A9-8E38-324B-9B31-119BD3213182}" destId="{B5A2506A-FD05-A944-B0BE-FCAA308DBED7}" srcOrd="4" destOrd="0" presId="urn:microsoft.com/office/officeart/2005/8/layout/vProcess5"/>
    <dgm:cxn modelId="{33298D72-2FD9-1140-B1B8-A15F610E0A02}" type="presParOf" srcId="{593E66A9-8E38-324B-9B31-119BD3213182}" destId="{B2FE0CE2-A841-5140-AD28-AF71C7059602}" srcOrd="5" destOrd="0" presId="urn:microsoft.com/office/officeart/2005/8/layout/vProcess5"/>
    <dgm:cxn modelId="{9458BBE2-6DEE-5546-A44D-D128C04292B3}" type="presParOf" srcId="{593E66A9-8E38-324B-9B31-119BD3213182}" destId="{767185E4-AF57-4944-B7A0-6E951B2FFB3B}" srcOrd="6" destOrd="0" presId="urn:microsoft.com/office/officeart/2005/8/layout/vProcess5"/>
    <dgm:cxn modelId="{F235FAE3-3FD0-9443-9B3C-80D6A57C7F09}" type="presParOf" srcId="{593E66A9-8E38-324B-9B31-119BD3213182}" destId="{F784EB65-4ABE-2D4F-B454-2098258B369D}" srcOrd="7" destOrd="0" presId="urn:microsoft.com/office/officeart/2005/8/layout/vProcess5"/>
    <dgm:cxn modelId="{2B1D440E-A006-5442-BE32-030732FEAB3B}" type="presParOf" srcId="{593E66A9-8E38-324B-9B31-119BD3213182}" destId="{99F8972F-7BCC-C042-84C4-24DD1CADAC54}" srcOrd="8" destOrd="0" presId="urn:microsoft.com/office/officeart/2005/8/layout/vProcess5"/>
    <dgm:cxn modelId="{7A30F97C-75EF-F143-8087-2A39E90896B6}" type="presParOf" srcId="{593E66A9-8E38-324B-9B31-119BD3213182}" destId="{9F40F1B5-0EDD-6841-AA9F-6A89BAAF54F7}" srcOrd="9" destOrd="0" presId="urn:microsoft.com/office/officeart/2005/8/layout/vProcess5"/>
    <dgm:cxn modelId="{5B0F006B-7E5C-5F49-BD94-9F95298317CB}" type="presParOf" srcId="{593E66A9-8E38-324B-9B31-119BD3213182}" destId="{FA1EE715-C3E7-7142-8052-1A8E4152E56F}" srcOrd="10" destOrd="0" presId="urn:microsoft.com/office/officeart/2005/8/layout/vProcess5"/>
    <dgm:cxn modelId="{90EC6BAB-7E00-B041-ABD8-172A21036D35}" type="presParOf" srcId="{593E66A9-8E38-324B-9B31-119BD3213182}" destId="{4FFEDB0B-0426-A04A-8B94-6D6CFB8CD2FE}" srcOrd="11" destOrd="0" presId="urn:microsoft.com/office/officeart/2005/8/layout/vProcess5"/>
    <dgm:cxn modelId="{D4A05463-568B-7045-95D7-BD80AE2B1A18}" type="presParOf" srcId="{593E66A9-8E38-324B-9B31-119BD3213182}" destId="{8FDC6FE9-A7F1-DE41-A99B-0582EE34B763}" srcOrd="12" destOrd="0" presId="urn:microsoft.com/office/officeart/2005/8/layout/vProcess5"/>
    <dgm:cxn modelId="{BD237608-E712-A74A-8329-655AB12247B4}" type="presParOf" srcId="{593E66A9-8E38-324B-9B31-119BD3213182}" destId="{64373750-2538-114D-9FF7-2650A6C40088}" srcOrd="13" destOrd="0" presId="urn:microsoft.com/office/officeart/2005/8/layout/vProcess5"/>
    <dgm:cxn modelId="{05F2989C-8799-1645-A1A8-AADCD03C4586}" type="presParOf" srcId="{593E66A9-8E38-324B-9B31-119BD3213182}" destId="{1B45E049-80F7-484E-9FAF-E167B02F4410}"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A043CF5-12AA-E143-8E2A-853170CFD402}" type="doc">
      <dgm:prSet loTypeId="urn:microsoft.com/office/officeart/2005/8/layout/vProcess5" loCatId="" qsTypeId="urn:microsoft.com/office/officeart/2005/8/quickstyle/simple4" qsCatId="simple" csTypeId="urn:microsoft.com/office/officeart/2005/8/colors/colorful2" csCatId="colorful" phldr="1"/>
      <dgm:spPr/>
      <dgm:t>
        <a:bodyPr/>
        <a:lstStyle/>
        <a:p>
          <a:endParaRPr lang="en-US"/>
        </a:p>
      </dgm:t>
    </dgm:pt>
    <dgm:pt modelId="{7F63F86D-11BA-0943-8041-5946677EE003}">
      <dgm:prSet custT="1">
        <dgm:style>
          <a:lnRef idx="1">
            <a:schemeClr val="accent3"/>
          </a:lnRef>
          <a:fillRef idx="2">
            <a:schemeClr val="accent3"/>
          </a:fillRef>
          <a:effectRef idx="1">
            <a:schemeClr val="accent3"/>
          </a:effectRef>
          <a:fontRef idx="minor">
            <a:schemeClr val="dk1"/>
          </a:fontRef>
        </dgm:style>
      </dgm:prSet>
      <dgm:spPr/>
      <dgm:t>
        <a:bodyPr/>
        <a:lstStyle/>
        <a:p>
          <a:pPr algn="l" rtl="0"/>
          <a:r>
            <a:rPr lang="en-US" sz="2800" dirty="0" smtClean="0">
              <a:solidFill>
                <a:srgbClr val="000000"/>
              </a:solidFill>
            </a:rPr>
            <a:t>Does Third Space effectively support students on their study abroad </a:t>
          </a:r>
          <a:r>
            <a:rPr lang="en-US" sz="2800" dirty="0" err="1" smtClean="0">
              <a:solidFill>
                <a:srgbClr val="000000"/>
              </a:solidFill>
            </a:rPr>
            <a:t>programmes</a:t>
          </a:r>
          <a:r>
            <a:rPr lang="en-US" sz="2800" dirty="0" smtClean="0">
              <a:solidFill>
                <a:srgbClr val="000000"/>
              </a:solidFill>
            </a:rPr>
            <a:t> in engaging </a:t>
          </a:r>
          <a:r>
            <a:rPr lang="en-US" sz="2800" dirty="0" err="1" smtClean="0">
              <a:solidFill>
                <a:srgbClr val="000000"/>
              </a:solidFill>
            </a:rPr>
            <a:t>interculturally</a:t>
          </a:r>
          <a:r>
            <a:rPr lang="en-US" sz="2800" dirty="0" smtClean="0">
              <a:solidFill>
                <a:srgbClr val="000000"/>
              </a:solidFill>
            </a:rPr>
            <a:t> and transforming into global citizens with global competencies?</a:t>
          </a:r>
          <a:endParaRPr lang="en-US" sz="2800" dirty="0">
            <a:solidFill>
              <a:srgbClr val="000000"/>
            </a:solidFill>
          </a:endParaRPr>
        </a:p>
      </dgm:t>
    </dgm:pt>
    <dgm:pt modelId="{EE946578-95D8-3D4A-9097-0F722D919910}" type="parTrans" cxnId="{81530112-3031-8749-B375-370A1F6ED8C2}">
      <dgm:prSet/>
      <dgm:spPr/>
      <dgm:t>
        <a:bodyPr/>
        <a:lstStyle/>
        <a:p>
          <a:endParaRPr lang="en-US"/>
        </a:p>
      </dgm:t>
    </dgm:pt>
    <dgm:pt modelId="{4E890A85-262D-1F4E-952C-18632ECD78B6}" type="sibTrans" cxnId="{81530112-3031-8749-B375-370A1F6ED8C2}">
      <dgm:prSet/>
      <dgm:spPr/>
      <dgm:t>
        <a:bodyPr/>
        <a:lstStyle/>
        <a:p>
          <a:endParaRPr lang="en-US"/>
        </a:p>
      </dgm:t>
    </dgm:pt>
    <dgm:pt modelId="{593E66A9-8E38-324B-9B31-119BD3213182}" type="pres">
      <dgm:prSet presAssocID="{6A043CF5-12AA-E143-8E2A-853170CFD402}" presName="outerComposite" presStyleCnt="0">
        <dgm:presLayoutVars>
          <dgm:chMax val="5"/>
          <dgm:dir/>
          <dgm:resizeHandles val="exact"/>
        </dgm:presLayoutVars>
      </dgm:prSet>
      <dgm:spPr/>
      <dgm:t>
        <a:bodyPr/>
        <a:lstStyle/>
        <a:p>
          <a:endParaRPr lang="en-US"/>
        </a:p>
      </dgm:t>
    </dgm:pt>
    <dgm:pt modelId="{1EEFAEAC-3CEE-004E-9E32-0036C3AC6332}" type="pres">
      <dgm:prSet presAssocID="{6A043CF5-12AA-E143-8E2A-853170CFD402}" presName="dummyMaxCanvas" presStyleCnt="0">
        <dgm:presLayoutVars/>
      </dgm:prSet>
      <dgm:spPr/>
    </dgm:pt>
    <dgm:pt modelId="{78CA0A76-1531-E541-95B2-EB26DF10B65E}" type="pres">
      <dgm:prSet presAssocID="{6A043CF5-12AA-E143-8E2A-853170CFD402}" presName="OneNode_1" presStyleLbl="node1" presStyleIdx="0" presStyleCnt="1">
        <dgm:presLayoutVars>
          <dgm:bulletEnabled val="1"/>
        </dgm:presLayoutVars>
      </dgm:prSet>
      <dgm:spPr/>
      <dgm:t>
        <a:bodyPr/>
        <a:lstStyle/>
        <a:p>
          <a:endParaRPr lang="en-US"/>
        </a:p>
      </dgm:t>
    </dgm:pt>
  </dgm:ptLst>
  <dgm:cxnLst>
    <dgm:cxn modelId="{81530112-3031-8749-B375-370A1F6ED8C2}" srcId="{6A043CF5-12AA-E143-8E2A-853170CFD402}" destId="{7F63F86D-11BA-0943-8041-5946677EE003}" srcOrd="0" destOrd="0" parTransId="{EE946578-95D8-3D4A-9097-0F722D919910}" sibTransId="{4E890A85-262D-1F4E-952C-18632ECD78B6}"/>
    <dgm:cxn modelId="{F900CB24-9B6E-DF4F-BFA4-DB2FFEE3C386}" type="presOf" srcId="{6A043CF5-12AA-E143-8E2A-853170CFD402}" destId="{593E66A9-8E38-324B-9B31-119BD3213182}" srcOrd="0" destOrd="0" presId="urn:microsoft.com/office/officeart/2005/8/layout/vProcess5"/>
    <dgm:cxn modelId="{F5A60B69-83A2-8D45-9CAD-699DE1384CBF}" type="presOf" srcId="{7F63F86D-11BA-0943-8041-5946677EE003}" destId="{78CA0A76-1531-E541-95B2-EB26DF10B65E}" srcOrd="0" destOrd="0" presId="urn:microsoft.com/office/officeart/2005/8/layout/vProcess5"/>
    <dgm:cxn modelId="{EFA905AD-C841-5441-A2B7-5F267F98FC50}" type="presParOf" srcId="{593E66A9-8E38-324B-9B31-119BD3213182}" destId="{1EEFAEAC-3CEE-004E-9E32-0036C3AC6332}" srcOrd="0" destOrd="0" presId="urn:microsoft.com/office/officeart/2005/8/layout/vProcess5"/>
    <dgm:cxn modelId="{6F0660F9-963D-2D41-A2DC-2C0FBB623118}" type="presParOf" srcId="{593E66A9-8E38-324B-9B31-119BD3213182}" destId="{78CA0A76-1531-E541-95B2-EB26DF10B65E}"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A043CF5-12AA-E143-8E2A-853170CFD402}" type="doc">
      <dgm:prSet loTypeId="urn:microsoft.com/office/officeart/2005/8/layout/vProcess5" loCatId="" qsTypeId="urn:microsoft.com/office/officeart/2005/8/quickstyle/simple4" qsCatId="simple" csTypeId="urn:microsoft.com/office/officeart/2005/8/colors/colorful2" csCatId="colorful" phldr="1"/>
      <dgm:spPr/>
      <dgm:t>
        <a:bodyPr/>
        <a:lstStyle/>
        <a:p>
          <a:endParaRPr lang="en-US"/>
        </a:p>
      </dgm:t>
    </dgm:pt>
    <dgm:pt modelId="{892AEF6B-AC4E-0648-B4F5-3CDAC0714252}">
      <dgm:prSet/>
      <dgm:spPr/>
      <dgm:t>
        <a:bodyPr/>
        <a:lstStyle/>
        <a:p>
          <a:pPr rtl="0"/>
          <a:r>
            <a:rPr lang="en-US" dirty="0" smtClean="0">
              <a:solidFill>
                <a:srgbClr val="000000"/>
              </a:solidFill>
            </a:rPr>
            <a:t>There is no comprehensive support </a:t>
          </a:r>
          <a:r>
            <a:rPr lang="en-US" dirty="0" err="1" smtClean="0">
              <a:solidFill>
                <a:srgbClr val="000000"/>
              </a:solidFill>
            </a:rPr>
            <a:t>programme</a:t>
          </a:r>
          <a:r>
            <a:rPr lang="en-US" dirty="0" smtClean="0">
              <a:solidFill>
                <a:srgbClr val="000000"/>
              </a:solidFill>
            </a:rPr>
            <a:t> for Edinburgh </a:t>
          </a:r>
          <a:r>
            <a:rPr lang="en-US" dirty="0" err="1" smtClean="0">
              <a:solidFill>
                <a:srgbClr val="000000"/>
              </a:solidFill>
            </a:rPr>
            <a:t>Uni</a:t>
          </a:r>
          <a:r>
            <a:rPr lang="en-US" dirty="0" smtClean="0">
              <a:solidFill>
                <a:srgbClr val="000000"/>
              </a:solidFill>
            </a:rPr>
            <a:t> students going abroad aimed at enabling intercultural exchange and transformative learning</a:t>
          </a:r>
          <a:endParaRPr lang="en-US" dirty="0">
            <a:solidFill>
              <a:srgbClr val="000000"/>
            </a:solidFill>
          </a:endParaRPr>
        </a:p>
      </dgm:t>
    </dgm:pt>
    <dgm:pt modelId="{ABED33C2-BE0A-D641-8742-73E2E68F0A32}" type="parTrans" cxnId="{28921FCD-C167-314D-8868-C45B711D272D}">
      <dgm:prSet/>
      <dgm:spPr/>
      <dgm:t>
        <a:bodyPr/>
        <a:lstStyle/>
        <a:p>
          <a:endParaRPr lang="en-US"/>
        </a:p>
      </dgm:t>
    </dgm:pt>
    <dgm:pt modelId="{67AFF502-1F07-6748-A764-8B508915183A}" type="sibTrans" cxnId="{28921FCD-C167-314D-8868-C45B711D272D}">
      <dgm:prSet/>
      <dgm:spPr/>
      <dgm:t>
        <a:bodyPr/>
        <a:lstStyle/>
        <a:p>
          <a:endParaRPr lang="en-US"/>
        </a:p>
      </dgm:t>
    </dgm:pt>
    <dgm:pt modelId="{7F63F86D-11BA-0943-8041-5946677EE003}">
      <dgm:prSet custT="1"/>
      <dgm:spPr/>
      <dgm:t>
        <a:bodyPr/>
        <a:lstStyle/>
        <a:p>
          <a:pPr rtl="0"/>
          <a:r>
            <a:rPr lang="en-US" sz="2000" dirty="0" smtClean="0">
              <a:solidFill>
                <a:srgbClr val="000000"/>
              </a:solidFill>
            </a:rPr>
            <a:t>Does Third Space effectively support students on their study abroad </a:t>
          </a:r>
          <a:r>
            <a:rPr lang="en-US" sz="2000" dirty="0" err="1" smtClean="0">
              <a:solidFill>
                <a:srgbClr val="000000"/>
              </a:solidFill>
            </a:rPr>
            <a:t>programmes</a:t>
          </a:r>
          <a:r>
            <a:rPr lang="en-US" sz="2000" dirty="0" smtClean="0">
              <a:solidFill>
                <a:srgbClr val="000000"/>
              </a:solidFill>
            </a:rPr>
            <a:t> in engaging </a:t>
          </a:r>
          <a:r>
            <a:rPr lang="en-US" sz="2000" dirty="0" err="1" smtClean="0">
              <a:solidFill>
                <a:srgbClr val="000000"/>
              </a:solidFill>
            </a:rPr>
            <a:t>interculturally</a:t>
          </a:r>
          <a:r>
            <a:rPr lang="en-US" sz="2000" dirty="0" smtClean="0">
              <a:solidFill>
                <a:srgbClr val="000000"/>
              </a:solidFill>
            </a:rPr>
            <a:t> and transforming into global citizens with global competencies?</a:t>
          </a:r>
          <a:endParaRPr lang="en-US" sz="2000" dirty="0">
            <a:solidFill>
              <a:srgbClr val="000000"/>
            </a:solidFill>
          </a:endParaRPr>
        </a:p>
      </dgm:t>
    </dgm:pt>
    <dgm:pt modelId="{EE946578-95D8-3D4A-9097-0F722D919910}" type="parTrans" cxnId="{81530112-3031-8749-B375-370A1F6ED8C2}">
      <dgm:prSet/>
      <dgm:spPr/>
      <dgm:t>
        <a:bodyPr/>
        <a:lstStyle/>
        <a:p>
          <a:endParaRPr lang="en-US"/>
        </a:p>
      </dgm:t>
    </dgm:pt>
    <dgm:pt modelId="{4E890A85-262D-1F4E-952C-18632ECD78B6}" type="sibTrans" cxnId="{81530112-3031-8749-B375-370A1F6ED8C2}">
      <dgm:prSet/>
      <dgm:spPr/>
      <dgm:t>
        <a:bodyPr/>
        <a:lstStyle/>
        <a:p>
          <a:endParaRPr lang="en-US"/>
        </a:p>
      </dgm:t>
    </dgm:pt>
    <dgm:pt modelId="{7CAF0F60-2209-704B-BCA6-001218049610}">
      <dgm:prSet custT="1"/>
      <dgm:spPr/>
      <dgm:t>
        <a:bodyPr/>
        <a:lstStyle/>
        <a:p>
          <a:pPr rtl="0"/>
          <a:r>
            <a:rPr lang="en-US" sz="2800" dirty="0" smtClean="0">
              <a:solidFill>
                <a:srgbClr val="000000"/>
              </a:solidFill>
            </a:rPr>
            <a:t>How are we attempting to answer these questions?</a:t>
          </a:r>
          <a:endParaRPr lang="en-US" sz="2800" dirty="0">
            <a:solidFill>
              <a:srgbClr val="000000"/>
            </a:solidFill>
          </a:endParaRPr>
        </a:p>
      </dgm:t>
    </dgm:pt>
    <dgm:pt modelId="{2E6D41F0-0DD2-7C4E-BAEC-207553CD52EC}" type="parTrans" cxnId="{022D0964-4A5F-8E4F-8184-5BF357C2C4B6}">
      <dgm:prSet/>
      <dgm:spPr/>
      <dgm:t>
        <a:bodyPr/>
        <a:lstStyle/>
        <a:p>
          <a:endParaRPr lang="en-US"/>
        </a:p>
      </dgm:t>
    </dgm:pt>
    <dgm:pt modelId="{992A8EBE-8D20-244F-8DD4-70051B64C484}" type="sibTrans" cxnId="{022D0964-4A5F-8E4F-8184-5BF357C2C4B6}">
      <dgm:prSet/>
      <dgm:spPr/>
      <dgm:t>
        <a:bodyPr/>
        <a:lstStyle/>
        <a:p>
          <a:endParaRPr lang="en-US"/>
        </a:p>
      </dgm:t>
    </dgm:pt>
    <dgm:pt modelId="{593E66A9-8E38-324B-9B31-119BD3213182}" type="pres">
      <dgm:prSet presAssocID="{6A043CF5-12AA-E143-8E2A-853170CFD402}" presName="outerComposite" presStyleCnt="0">
        <dgm:presLayoutVars>
          <dgm:chMax val="5"/>
          <dgm:dir/>
          <dgm:resizeHandles val="exact"/>
        </dgm:presLayoutVars>
      </dgm:prSet>
      <dgm:spPr/>
      <dgm:t>
        <a:bodyPr/>
        <a:lstStyle/>
        <a:p>
          <a:endParaRPr lang="en-US"/>
        </a:p>
      </dgm:t>
    </dgm:pt>
    <dgm:pt modelId="{1EEFAEAC-3CEE-004E-9E32-0036C3AC6332}" type="pres">
      <dgm:prSet presAssocID="{6A043CF5-12AA-E143-8E2A-853170CFD402}" presName="dummyMaxCanvas" presStyleCnt="0">
        <dgm:presLayoutVars/>
      </dgm:prSet>
      <dgm:spPr/>
    </dgm:pt>
    <dgm:pt modelId="{A90AD0F6-007C-B349-B3A7-3389FD59585E}" type="pres">
      <dgm:prSet presAssocID="{6A043CF5-12AA-E143-8E2A-853170CFD402}" presName="ThreeNodes_1" presStyleLbl="node1" presStyleIdx="0" presStyleCnt="3">
        <dgm:presLayoutVars>
          <dgm:bulletEnabled val="1"/>
        </dgm:presLayoutVars>
      </dgm:prSet>
      <dgm:spPr/>
      <dgm:t>
        <a:bodyPr/>
        <a:lstStyle/>
        <a:p>
          <a:endParaRPr lang="en-US"/>
        </a:p>
      </dgm:t>
    </dgm:pt>
    <dgm:pt modelId="{E7189C78-9092-B048-AA25-18B1D90D089C}" type="pres">
      <dgm:prSet presAssocID="{6A043CF5-12AA-E143-8E2A-853170CFD402}" presName="ThreeNodes_2" presStyleLbl="node1" presStyleIdx="1" presStyleCnt="3">
        <dgm:presLayoutVars>
          <dgm:bulletEnabled val="1"/>
        </dgm:presLayoutVars>
      </dgm:prSet>
      <dgm:spPr/>
      <dgm:t>
        <a:bodyPr/>
        <a:lstStyle/>
        <a:p>
          <a:endParaRPr lang="en-US"/>
        </a:p>
      </dgm:t>
    </dgm:pt>
    <dgm:pt modelId="{18527EDA-5F46-6045-AF93-DD3D2B1772E6}" type="pres">
      <dgm:prSet presAssocID="{6A043CF5-12AA-E143-8E2A-853170CFD402}" presName="ThreeNodes_3" presStyleLbl="node1" presStyleIdx="2" presStyleCnt="3">
        <dgm:presLayoutVars>
          <dgm:bulletEnabled val="1"/>
        </dgm:presLayoutVars>
      </dgm:prSet>
      <dgm:spPr/>
      <dgm:t>
        <a:bodyPr/>
        <a:lstStyle/>
        <a:p>
          <a:endParaRPr lang="en-US"/>
        </a:p>
      </dgm:t>
    </dgm:pt>
    <dgm:pt modelId="{177B2378-B3BA-BF4F-A792-EF52B43EFE90}" type="pres">
      <dgm:prSet presAssocID="{6A043CF5-12AA-E143-8E2A-853170CFD402}" presName="ThreeConn_1-2" presStyleLbl="fgAccFollowNode1" presStyleIdx="0" presStyleCnt="2">
        <dgm:presLayoutVars>
          <dgm:bulletEnabled val="1"/>
        </dgm:presLayoutVars>
      </dgm:prSet>
      <dgm:spPr/>
      <dgm:t>
        <a:bodyPr/>
        <a:lstStyle/>
        <a:p>
          <a:endParaRPr lang="en-US"/>
        </a:p>
      </dgm:t>
    </dgm:pt>
    <dgm:pt modelId="{70DC5312-9A14-BD4E-A246-56D5055236D5}" type="pres">
      <dgm:prSet presAssocID="{6A043CF5-12AA-E143-8E2A-853170CFD402}" presName="ThreeConn_2-3" presStyleLbl="fgAccFollowNode1" presStyleIdx="1" presStyleCnt="2">
        <dgm:presLayoutVars>
          <dgm:bulletEnabled val="1"/>
        </dgm:presLayoutVars>
      </dgm:prSet>
      <dgm:spPr/>
      <dgm:t>
        <a:bodyPr/>
        <a:lstStyle/>
        <a:p>
          <a:endParaRPr lang="en-US"/>
        </a:p>
      </dgm:t>
    </dgm:pt>
    <dgm:pt modelId="{6D3F2908-E04F-AA47-A952-EE1F52F838C1}" type="pres">
      <dgm:prSet presAssocID="{6A043CF5-12AA-E143-8E2A-853170CFD402}" presName="ThreeNodes_1_text" presStyleLbl="node1" presStyleIdx="2" presStyleCnt="3">
        <dgm:presLayoutVars>
          <dgm:bulletEnabled val="1"/>
        </dgm:presLayoutVars>
      </dgm:prSet>
      <dgm:spPr/>
      <dgm:t>
        <a:bodyPr/>
        <a:lstStyle/>
        <a:p>
          <a:endParaRPr lang="en-US"/>
        </a:p>
      </dgm:t>
    </dgm:pt>
    <dgm:pt modelId="{05CAB19A-21AB-CC4F-B6AC-32A52AF883C7}" type="pres">
      <dgm:prSet presAssocID="{6A043CF5-12AA-E143-8E2A-853170CFD402}" presName="ThreeNodes_2_text" presStyleLbl="node1" presStyleIdx="2" presStyleCnt="3">
        <dgm:presLayoutVars>
          <dgm:bulletEnabled val="1"/>
        </dgm:presLayoutVars>
      </dgm:prSet>
      <dgm:spPr/>
      <dgm:t>
        <a:bodyPr/>
        <a:lstStyle/>
        <a:p>
          <a:endParaRPr lang="en-US"/>
        </a:p>
      </dgm:t>
    </dgm:pt>
    <dgm:pt modelId="{98097500-8A36-3149-904A-AA5560E2FE85}" type="pres">
      <dgm:prSet presAssocID="{6A043CF5-12AA-E143-8E2A-853170CFD402}" presName="ThreeNodes_3_text" presStyleLbl="node1" presStyleIdx="2" presStyleCnt="3">
        <dgm:presLayoutVars>
          <dgm:bulletEnabled val="1"/>
        </dgm:presLayoutVars>
      </dgm:prSet>
      <dgm:spPr/>
      <dgm:t>
        <a:bodyPr/>
        <a:lstStyle/>
        <a:p>
          <a:endParaRPr lang="en-US"/>
        </a:p>
      </dgm:t>
    </dgm:pt>
  </dgm:ptLst>
  <dgm:cxnLst>
    <dgm:cxn modelId="{A5D25C0D-1DAE-7A42-B061-DBC7438AAC4A}" type="presOf" srcId="{892AEF6B-AC4E-0648-B4F5-3CDAC0714252}" destId="{A90AD0F6-007C-B349-B3A7-3389FD59585E}" srcOrd="0" destOrd="0" presId="urn:microsoft.com/office/officeart/2005/8/layout/vProcess5"/>
    <dgm:cxn modelId="{0A8A3590-FB78-8C40-96E8-DB90B75623AF}" type="presOf" srcId="{7F63F86D-11BA-0943-8041-5946677EE003}" destId="{05CAB19A-21AB-CC4F-B6AC-32A52AF883C7}" srcOrd="1" destOrd="0" presId="urn:microsoft.com/office/officeart/2005/8/layout/vProcess5"/>
    <dgm:cxn modelId="{8799F13B-192D-0E41-8EC5-A29F94247790}" type="presOf" srcId="{4E890A85-262D-1F4E-952C-18632ECD78B6}" destId="{70DC5312-9A14-BD4E-A246-56D5055236D5}" srcOrd="0" destOrd="0" presId="urn:microsoft.com/office/officeart/2005/8/layout/vProcess5"/>
    <dgm:cxn modelId="{BC377D0C-938A-3D43-85DF-C3E65104CA29}" type="presOf" srcId="{7F63F86D-11BA-0943-8041-5946677EE003}" destId="{E7189C78-9092-B048-AA25-18B1D90D089C}" srcOrd="0" destOrd="0" presId="urn:microsoft.com/office/officeart/2005/8/layout/vProcess5"/>
    <dgm:cxn modelId="{33215E42-F099-514E-9A45-F4E701DD6876}" type="presOf" srcId="{7CAF0F60-2209-704B-BCA6-001218049610}" destId="{18527EDA-5F46-6045-AF93-DD3D2B1772E6}" srcOrd="0" destOrd="0" presId="urn:microsoft.com/office/officeart/2005/8/layout/vProcess5"/>
    <dgm:cxn modelId="{4604F62F-A6B4-3444-86EB-B316273ECE4A}" type="presOf" srcId="{7CAF0F60-2209-704B-BCA6-001218049610}" destId="{98097500-8A36-3149-904A-AA5560E2FE85}" srcOrd="1" destOrd="0" presId="urn:microsoft.com/office/officeart/2005/8/layout/vProcess5"/>
    <dgm:cxn modelId="{9328CC98-6DF8-3446-8F0E-A37ACE3962FA}" type="presOf" srcId="{67AFF502-1F07-6748-A764-8B508915183A}" destId="{177B2378-B3BA-BF4F-A792-EF52B43EFE90}" srcOrd="0" destOrd="0" presId="urn:microsoft.com/office/officeart/2005/8/layout/vProcess5"/>
    <dgm:cxn modelId="{28921FCD-C167-314D-8868-C45B711D272D}" srcId="{6A043CF5-12AA-E143-8E2A-853170CFD402}" destId="{892AEF6B-AC4E-0648-B4F5-3CDAC0714252}" srcOrd="0" destOrd="0" parTransId="{ABED33C2-BE0A-D641-8742-73E2E68F0A32}" sibTransId="{67AFF502-1F07-6748-A764-8B508915183A}"/>
    <dgm:cxn modelId="{0DE60380-BEE6-9344-B839-A60FE42B060C}" type="presOf" srcId="{6A043CF5-12AA-E143-8E2A-853170CFD402}" destId="{593E66A9-8E38-324B-9B31-119BD3213182}" srcOrd="0" destOrd="0" presId="urn:microsoft.com/office/officeart/2005/8/layout/vProcess5"/>
    <dgm:cxn modelId="{022D0964-4A5F-8E4F-8184-5BF357C2C4B6}" srcId="{6A043CF5-12AA-E143-8E2A-853170CFD402}" destId="{7CAF0F60-2209-704B-BCA6-001218049610}" srcOrd="2" destOrd="0" parTransId="{2E6D41F0-0DD2-7C4E-BAEC-207553CD52EC}" sibTransId="{992A8EBE-8D20-244F-8DD4-70051B64C484}"/>
    <dgm:cxn modelId="{81530112-3031-8749-B375-370A1F6ED8C2}" srcId="{6A043CF5-12AA-E143-8E2A-853170CFD402}" destId="{7F63F86D-11BA-0943-8041-5946677EE003}" srcOrd="1" destOrd="0" parTransId="{EE946578-95D8-3D4A-9097-0F722D919910}" sibTransId="{4E890A85-262D-1F4E-952C-18632ECD78B6}"/>
    <dgm:cxn modelId="{A1B07998-9CE3-5A4B-9F55-F4B4B813422B}" type="presOf" srcId="{892AEF6B-AC4E-0648-B4F5-3CDAC0714252}" destId="{6D3F2908-E04F-AA47-A952-EE1F52F838C1}" srcOrd="1" destOrd="0" presId="urn:microsoft.com/office/officeart/2005/8/layout/vProcess5"/>
    <dgm:cxn modelId="{19D50A41-24F1-6F40-92C4-376B855C1D65}" type="presParOf" srcId="{593E66A9-8E38-324B-9B31-119BD3213182}" destId="{1EEFAEAC-3CEE-004E-9E32-0036C3AC6332}" srcOrd="0" destOrd="0" presId="urn:microsoft.com/office/officeart/2005/8/layout/vProcess5"/>
    <dgm:cxn modelId="{6372E761-A43C-3340-836C-576B173A44D3}" type="presParOf" srcId="{593E66A9-8E38-324B-9B31-119BD3213182}" destId="{A90AD0F6-007C-B349-B3A7-3389FD59585E}" srcOrd="1" destOrd="0" presId="urn:microsoft.com/office/officeart/2005/8/layout/vProcess5"/>
    <dgm:cxn modelId="{9494515F-020C-A540-A2F5-A756D1F21E4C}" type="presParOf" srcId="{593E66A9-8E38-324B-9B31-119BD3213182}" destId="{E7189C78-9092-B048-AA25-18B1D90D089C}" srcOrd="2" destOrd="0" presId="urn:microsoft.com/office/officeart/2005/8/layout/vProcess5"/>
    <dgm:cxn modelId="{448436B6-060F-4F47-95B4-8FF06FC217E1}" type="presParOf" srcId="{593E66A9-8E38-324B-9B31-119BD3213182}" destId="{18527EDA-5F46-6045-AF93-DD3D2B1772E6}" srcOrd="3" destOrd="0" presId="urn:microsoft.com/office/officeart/2005/8/layout/vProcess5"/>
    <dgm:cxn modelId="{794EA0DC-E3EB-8F45-BD27-1C5F0D85B8D0}" type="presParOf" srcId="{593E66A9-8E38-324B-9B31-119BD3213182}" destId="{177B2378-B3BA-BF4F-A792-EF52B43EFE90}" srcOrd="4" destOrd="0" presId="urn:microsoft.com/office/officeart/2005/8/layout/vProcess5"/>
    <dgm:cxn modelId="{725E026D-6575-7A4E-9CDC-3752F050C447}" type="presParOf" srcId="{593E66A9-8E38-324B-9B31-119BD3213182}" destId="{70DC5312-9A14-BD4E-A246-56D5055236D5}" srcOrd="5" destOrd="0" presId="urn:microsoft.com/office/officeart/2005/8/layout/vProcess5"/>
    <dgm:cxn modelId="{0A553C45-51A7-3F4D-9BA6-D15B47ABA2F0}" type="presParOf" srcId="{593E66A9-8E38-324B-9B31-119BD3213182}" destId="{6D3F2908-E04F-AA47-A952-EE1F52F838C1}" srcOrd="6" destOrd="0" presId="urn:microsoft.com/office/officeart/2005/8/layout/vProcess5"/>
    <dgm:cxn modelId="{46A8016C-C545-DE40-AB1D-317664F4FFB9}" type="presParOf" srcId="{593E66A9-8E38-324B-9B31-119BD3213182}" destId="{05CAB19A-21AB-CC4F-B6AC-32A52AF883C7}" srcOrd="7" destOrd="0" presId="urn:microsoft.com/office/officeart/2005/8/layout/vProcess5"/>
    <dgm:cxn modelId="{79B9FF73-189A-6F47-B93A-A2096EC5871F}" type="presParOf" srcId="{593E66A9-8E38-324B-9B31-119BD3213182}" destId="{98097500-8A36-3149-904A-AA5560E2FE85}"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C92AC8B-AF43-D045-8593-2C35B9E5B51C}" type="doc">
      <dgm:prSet loTypeId="urn:microsoft.com/office/officeart/2005/8/layout/hList7" loCatId="" qsTypeId="urn:microsoft.com/office/officeart/2005/8/quickstyle/simple4" qsCatId="simple" csTypeId="urn:microsoft.com/office/officeart/2005/8/colors/colorful2" csCatId="colorful" phldr="1"/>
      <dgm:spPr/>
      <dgm:t>
        <a:bodyPr/>
        <a:lstStyle/>
        <a:p>
          <a:endParaRPr lang="en-US"/>
        </a:p>
      </dgm:t>
    </dgm:pt>
    <dgm:pt modelId="{A788ECC9-24FD-9E44-A359-308C857F28D3}">
      <dgm:prSet custT="1"/>
      <dgm:spPr/>
      <dgm:t>
        <a:bodyPr/>
        <a:lstStyle/>
        <a:p>
          <a:pPr algn="ctr" rtl="0"/>
          <a:r>
            <a:rPr lang="en-US" sz="2000" b="1" dirty="0" smtClean="0">
              <a:solidFill>
                <a:srgbClr val="000000"/>
              </a:solidFill>
            </a:rPr>
            <a:t>Questionnaires and interviews</a:t>
          </a:r>
        </a:p>
      </dgm:t>
    </dgm:pt>
    <dgm:pt modelId="{D4DF58E2-12D5-2446-8988-9F7419EFE704}" type="parTrans" cxnId="{C841BD1A-A543-F043-9AA1-0FEC465C2298}">
      <dgm:prSet/>
      <dgm:spPr/>
      <dgm:t>
        <a:bodyPr/>
        <a:lstStyle/>
        <a:p>
          <a:endParaRPr lang="en-US"/>
        </a:p>
      </dgm:t>
    </dgm:pt>
    <dgm:pt modelId="{2D1E14B8-44A1-1B4E-992F-6C15B386C698}" type="sibTrans" cxnId="{C841BD1A-A543-F043-9AA1-0FEC465C2298}">
      <dgm:prSet/>
      <dgm:spPr/>
      <dgm:t>
        <a:bodyPr/>
        <a:lstStyle/>
        <a:p>
          <a:endParaRPr lang="en-US"/>
        </a:p>
      </dgm:t>
    </dgm:pt>
    <dgm:pt modelId="{ECC3FE84-CBAB-4440-850B-AB22C0A2C70A}">
      <dgm:prSet custT="1"/>
      <dgm:spPr/>
      <dgm:t>
        <a:bodyPr/>
        <a:lstStyle/>
        <a:p>
          <a:pPr algn="ctr" rtl="0"/>
          <a:r>
            <a:rPr lang="en-US" sz="2000" b="1" dirty="0" smtClean="0">
              <a:solidFill>
                <a:srgbClr val="000000"/>
              </a:solidFill>
            </a:rPr>
            <a:t>Document analysis of blogs and reflexive narratives</a:t>
          </a:r>
          <a:endParaRPr lang="en-US" sz="2000" b="1" dirty="0">
            <a:solidFill>
              <a:srgbClr val="000000"/>
            </a:solidFill>
          </a:endParaRPr>
        </a:p>
      </dgm:t>
    </dgm:pt>
    <dgm:pt modelId="{4DEBA87C-32B0-DA46-BF90-EC8358DA40C3}" type="parTrans" cxnId="{29163646-2D07-9748-8328-131CDC200A0D}">
      <dgm:prSet/>
      <dgm:spPr/>
      <dgm:t>
        <a:bodyPr/>
        <a:lstStyle/>
        <a:p>
          <a:endParaRPr lang="en-US"/>
        </a:p>
      </dgm:t>
    </dgm:pt>
    <dgm:pt modelId="{0094DCEF-3557-7848-BFF4-7CDFBF38D8F7}" type="sibTrans" cxnId="{29163646-2D07-9748-8328-131CDC200A0D}">
      <dgm:prSet/>
      <dgm:spPr/>
      <dgm:t>
        <a:bodyPr/>
        <a:lstStyle/>
        <a:p>
          <a:endParaRPr lang="en-US"/>
        </a:p>
      </dgm:t>
    </dgm:pt>
    <dgm:pt modelId="{38484D91-EDB2-2D4D-AEE3-230D16C92040}">
      <dgm:prSet custT="1"/>
      <dgm:spPr/>
      <dgm:t>
        <a:bodyPr/>
        <a:lstStyle/>
        <a:p>
          <a:pPr algn="ctr" rtl="0"/>
          <a:r>
            <a:rPr lang="en-US" sz="2000" b="1" dirty="0" smtClean="0">
              <a:solidFill>
                <a:srgbClr val="000000"/>
              </a:solidFill>
            </a:rPr>
            <a:t>World Café Event </a:t>
          </a:r>
        </a:p>
        <a:p>
          <a:pPr algn="ctr" rtl="0"/>
          <a:endParaRPr lang="en-US" sz="2000" dirty="0">
            <a:solidFill>
              <a:srgbClr val="000000"/>
            </a:solidFill>
          </a:endParaRPr>
        </a:p>
      </dgm:t>
    </dgm:pt>
    <dgm:pt modelId="{AB4BBFC1-C2FC-824C-9A79-58D2975D6123}" type="parTrans" cxnId="{3B11F9F7-3BE2-3D40-8024-B0F68FA1D560}">
      <dgm:prSet/>
      <dgm:spPr/>
      <dgm:t>
        <a:bodyPr/>
        <a:lstStyle/>
        <a:p>
          <a:endParaRPr lang="en-US"/>
        </a:p>
      </dgm:t>
    </dgm:pt>
    <dgm:pt modelId="{D2187918-1C97-0840-8F1B-2ACB1520F969}" type="sibTrans" cxnId="{3B11F9F7-3BE2-3D40-8024-B0F68FA1D560}">
      <dgm:prSet/>
      <dgm:spPr/>
      <dgm:t>
        <a:bodyPr/>
        <a:lstStyle/>
        <a:p>
          <a:endParaRPr lang="en-US"/>
        </a:p>
      </dgm:t>
    </dgm:pt>
    <dgm:pt modelId="{5F1067E4-F0F6-D247-B4CE-F0F3C09365CF}">
      <dgm:prSet custT="1"/>
      <dgm:spPr/>
      <dgm:t>
        <a:bodyPr/>
        <a:lstStyle/>
        <a:p>
          <a:pPr algn="ctr" rtl="0"/>
          <a:r>
            <a:rPr lang="en-US" sz="2000" dirty="0" smtClean="0">
              <a:solidFill>
                <a:srgbClr val="000000"/>
              </a:solidFill>
            </a:rPr>
            <a:t>Overall evaluation </a:t>
          </a:r>
          <a:r>
            <a:rPr lang="en-US" sz="2000" dirty="0" smtClean="0">
              <a:solidFill>
                <a:srgbClr val="000000"/>
              </a:solidFill>
              <a:sym typeface="Wingdings"/>
            </a:rPr>
            <a:t></a:t>
          </a:r>
          <a:r>
            <a:rPr lang="en-US" sz="2000" dirty="0" smtClean="0">
              <a:solidFill>
                <a:srgbClr val="000000"/>
              </a:solidFill>
            </a:rPr>
            <a:t> Refinement</a:t>
          </a:r>
          <a:endParaRPr lang="en-US" sz="2000" dirty="0">
            <a:solidFill>
              <a:srgbClr val="000000"/>
            </a:solidFill>
          </a:endParaRPr>
        </a:p>
      </dgm:t>
    </dgm:pt>
    <dgm:pt modelId="{AD6834DD-F2C5-8543-AA55-FC68639C6BCB}" type="parTrans" cxnId="{3B66D4BF-F2A4-AA42-9B05-5640ACC676C0}">
      <dgm:prSet/>
      <dgm:spPr/>
      <dgm:t>
        <a:bodyPr/>
        <a:lstStyle/>
        <a:p>
          <a:endParaRPr lang="en-US"/>
        </a:p>
      </dgm:t>
    </dgm:pt>
    <dgm:pt modelId="{A05000CD-EA74-4C4C-B530-F4720D92DED6}" type="sibTrans" cxnId="{3B66D4BF-F2A4-AA42-9B05-5640ACC676C0}">
      <dgm:prSet/>
      <dgm:spPr/>
      <dgm:t>
        <a:bodyPr/>
        <a:lstStyle/>
        <a:p>
          <a:endParaRPr lang="en-US"/>
        </a:p>
      </dgm:t>
    </dgm:pt>
    <dgm:pt modelId="{B4349838-6D6A-4D49-A5B6-E708919CE86B}">
      <dgm:prSet custT="1"/>
      <dgm:spPr/>
      <dgm:t>
        <a:bodyPr/>
        <a:lstStyle/>
        <a:p>
          <a:pPr algn="ctr" rtl="0"/>
          <a:r>
            <a:rPr lang="en-US" sz="2000" dirty="0" smtClean="0">
              <a:solidFill>
                <a:srgbClr val="000000"/>
              </a:solidFill>
            </a:rPr>
            <a:t>Identifying ways of making this a student-led provision </a:t>
          </a:r>
          <a:r>
            <a:rPr lang="en-US" sz="2000" dirty="0" smtClean="0">
              <a:solidFill>
                <a:srgbClr val="000000"/>
              </a:solidFill>
              <a:sym typeface="Wingdings"/>
            </a:rPr>
            <a:t></a:t>
          </a:r>
          <a:r>
            <a:rPr lang="en-US" sz="2000" dirty="0" smtClean="0">
              <a:solidFill>
                <a:srgbClr val="000000"/>
              </a:solidFill>
            </a:rPr>
            <a:t> Sustainability </a:t>
          </a:r>
          <a:endParaRPr lang="en-US" sz="2000" dirty="0">
            <a:solidFill>
              <a:srgbClr val="000000"/>
            </a:solidFill>
          </a:endParaRPr>
        </a:p>
      </dgm:t>
    </dgm:pt>
    <dgm:pt modelId="{1768F420-D8D7-8542-9CAA-82341A6FB0DE}" type="parTrans" cxnId="{6C852C86-1D19-FA48-8B48-4567CEDE843F}">
      <dgm:prSet/>
      <dgm:spPr/>
      <dgm:t>
        <a:bodyPr/>
        <a:lstStyle/>
        <a:p>
          <a:endParaRPr lang="en-US"/>
        </a:p>
      </dgm:t>
    </dgm:pt>
    <dgm:pt modelId="{D008D46D-3ED2-AF47-9F8B-ECAF3F65D1DA}" type="sibTrans" cxnId="{6C852C86-1D19-FA48-8B48-4567CEDE843F}">
      <dgm:prSet/>
      <dgm:spPr/>
      <dgm:t>
        <a:bodyPr/>
        <a:lstStyle/>
        <a:p>
          <a:endParaRPr lang="en-US"/>
        </a:p>
      </dgm:t>
    </dgm:pt>
    <dgm:pt modelId="{DF87F0F9-269A-C847-9F20-9B1DBE0C5E9C}">
      <dgm:prSet custT="1"/>
      <dgm:spPr/>
      <dgm:t>
        <a:bodyPr/>
        <a:lstStyle/>
        <a:p>
          <a:pPr algn="ctr" rtl="0"/>
          <a:r>
            <a:rPr lang="en-US" sz="2000" dirty="0" smtClean="0">
              <a:solidFill>
                <a:srgbClr val="000000"/>
              </a:solidFill>
            </a:rPr>
            <a:t>What worked well</a:t>
          </a:r>
          <a:endParaRPr lang="en-US" sz="2000" dirty="0">
            <a:solidFill>
              <a:srgbClr val="000000"/>
            </a:solidFill>
          </a:endParaRPr>
        </a:p>
      </dgm:t>
    </dgm:pt>
    <dgm:pt modelId="{A87CB247-D728-CB4E-89F2-F43F247FBB13}" type="parTrans" cxnId="{A68A7A3B-A3C1-EF4D-8CDC-7D37831CB875}">
      <dgm:prSet/>
      <dgm:spPr/>
      <dgm:t>
        <a:bodyPr/>
        <a:lstStyle/>
        <a:p>
          <a:endParaRPr lang="en-US"/>
        </a:p>
      </dgm:t>
    </dgm:pt>
    <dgm:pt modelId="{28439B70-AC0C-AC40-A743-4E7CA6D82EDF}" type="sibTrans" cxnId="{A68A7A3B-A3C1-EF4D-8CDC-7D37831CB875}">
      <dgm:prSet/>
      <dgm:spPr/>
      <dgm:t>
        <a:bodyPr/>
        <a:lstStyle/>
        <a:p>
          <a:endParaRPr lang="en-US"/>
        </a:p>
      </dgm:t>
    </dgm:pt>
    <dgm:pt modelId="{EF574103-C39D-7349-A0BB-76FF8DF40CEC}">
      <dgm:prSet custT="1"/>
      <dgm:spPr/>
      <dgm:t>
        <a:bodyPr/>
        <a:lstStyle/>
        <a:p>
          <a:pPr algn="ctr" rtl="0"/>
          <a:r>
            <a:rPr lang="en-US" sz="2000" dirty="0" smtClean="0">
              <a:solidFill>
                <a:srgbClr val="000000"/>
              </a:solidFill>
            </a:rPr>
            <a:t>What could be improved</a:t>
          </a:r>
          <a:endParaRPr lang="en-US" sz="2000" dirty="0">
            <a:solidFill>
              <a:srgbClr val="000000"/>
            </a:solidFill>
          </a:endParaRPr>
        </a:p>
      </dgm:t>
    </dgm:pt>
    <dgm:pt modelId="{65F5101C-B380-BF4A-BC12-4B265D431497}" type="parTrans" cxnId="{CB1A7F60-617E-DD4A-92F1-E846A967BACC}">
      <dgm:prSet/>
      <dgm:spPr/>
      <dgm:t>
        <a:bodyPr/>
        <a:lstStyle/>
        <a:p>
          <a:endParaRPr lang="en-US"/>
        </a:p>
      </dgm:t>
    </dgm:pt>
    <dgm:pt modelId="{BFE30AE2-3A5A-474F-8BC6-16E8A7E5EC8E}" type="sibTrans" cxnId="{CB1A7F60-617E-DD4A-92F1-E846A967BACC}">
      <dgm:prSet/>
      <dgm:spPr/>
      <dgm:t>
        <a:bodyPr/>
        <a:lstStyle/>
        <a:p>
          <a:endParaRPr lang="en-US"/>
        </a:p>
      </dgm:t>
    </dgm:pt>
    <dgm:pt modelId="{65CC09E4-2716-5C41-A8A6-69644A307268}">
      <dgm:prSet custT="1"/>
      <dgm:spPr/>
      <dgm:t>
        <a:bodyPr/>
        <a:lstStyle/>
        <a:p>
          <a:pPr algn="ctr" rtl="0"/>
          <a:r>
            <a:rPr lang="en-US" sz="2000" dirty="0" smtClean="0">
              <a:solidFill>
                <a:srgbClr val="000000"/>
              </a:solidFill>
            </a:rPr>
            <a:t>Impact of Retreat on pre-departure attitude/experience</a:t>
          </a:r>
          <a:endParaRPr lang="en-US" sz="2000" dirty="0">
            <a:solidFill>
              <a:srgbClr val="000000"/>
            </a:solidFill>
          </a:endParaRPr>
        </a:p>
      </dgm:t>
    </dgm:pt>
    <dgm:pt modelId="{15246598-3F53-4B40-80C9-4861EC884656}" type="parTrans" cxnId="{88005C7D-0852-E74D-BEBD-C4400A68076E}">
      <dgm:prSet/>
      <dgm:spPr/>
      <dgm:t>
        <a:bodyPr/>
        <a:lstStyle/>
        <a:p>
          <a:endParaRPr lang="en-US"/>
        </a:p>
      </dgm:t>
    </dgm:pt>
    <dgm:pt modelId="{153C4870-6F08-1740-AA98-3755FABCDC0C}" type="sibTrans" cxnId="{88005C7D-0852-E74D-BEBD-C4400A68076E}">
      <dgm:prSet/>
      <dgm:spPr/>
      <dgm:t>
        <a:bodyPr/>
        <a:lstStyle/>
        <a:p>
          <a:endParaRPr lang="en-US"/>
        </a:p>
      </dgm:t>
    </dgm:pt>
    <dgm:pt modelId="{A20F19FA-CAF7-1949-AF20-F607E0E27FAB}">
      <dgm:prSet custT="1"/>
      <dgm:spPr/>
      <dgm:t>
        <a:bodyPr/>
        <a:lstStyle/>
        <a:p>
          <a:pPr algn="ctr" rtl="0"/>
          <a:r>
            <a:rPr lang="en-US" sz="2000" dirty="0" smtClean="0">
              <a:solidFill>
                <a:srgbClr val="000000"/>
              </a:solidFill>
            </a:rPr>
            <a:t>To follow student engagement with material</a:t>
          </a:r>
          <a:endParaRPr lang="en-US" sz="2000" dirty="0">
            <a:solidFill>
              <a:srgbClr val="000000"/>
            </a:solidFill>
          </a:endParaRPr>
        </a:p>
      </dgm:t>
    </dgm:pt>
    <dgm:pt modelId="{B19101AA-D78B-7244-B2B3-35591E2D2935}" type="parTrans" cxnId="{5A9310BB-8D41-A541-8B8A-D1B076DB26E6}">
      <dgm:prSet/>
      <dgm:spPr/>
      <dgm:t>
        <a:bodyPr/>
        <a:lstStyle/>
        <a:p>
          <a:endParaRPr lang="en-US"/>
        </a:p>
      </dgm:t>
    </dgm:pt>
    <dgm:pt modelId="{90EFC433-B7B0-9D45-A157-D9E5E55A6C64}" type="sibTrans" cxnId="{5A9310BB-8D41-A541-8B8A-D1B076DB26E6}">
      <dgm:prSet/>
      <dgm:spPr/>
      <dgm:t>
        <a:bodyPr/>
        <a:lstStyle/>
        <a:p>
          <a:endParaRPr lang="en-US"/>
        </a:p>
      </dgm:t>
    </dgm:pt>
    <dgm:pt modelId="{82A6965B-F4CA-4A46-B4B2-F1B5B26AEF75}">
      <dgm:prSet custT="1"/>
      <dgm:spPr/>
      <dgm:t>
        <a:bodyPr/>
        <a:lstStyle/>
        <a:p>
          <a:pPr algn="ctr" rtl="0"/>
          <a:r>
            <a:rPr lang="en-US" sz="2000" dirty="0" smtClean="0">
              <a:solidFill>
                <a:srgbClr val="000000"/>
              </a:solidFill>
            </a:rPr>
            <a:t>To track learning/reflexivity/intercultural engagement</a:t>
          </a:r>
          <a:endParaRPr lang="en-US" sz="2000" dirty="0">
            <a:solidFill>
              <a:srgbClr val="000000"/>
            </a:solidFill>
          </a:endParaRPr>
        </a:p>
      </dgm:t>
    </dgm:pt>
    <dgm:pt modelId="{516A7001-4D40-4C4F-BF9B-B632E1608F66}" type="parTrans" cxnId="{325AF668-661D-3F4E-B532-D6BC8820A596}">
      <dgm:prSet/>
      <dgm:spPr/>
      <dgm:t>
        <a:bodyPr/>
        <a:lstStyle/>
        <a:p>
          <a:endParaRPr lang="en-US"/>
        </a:p>
      </dgm:t>
    </dgm:pt>
    <dgm:pt modelId="{20FD0A06-DC0F-8A4F-ADE8-C33BAAFB4BBA}" type="sibTrans" cxnId="{325AF668-661D-3F4E-B532-D6BC8820A596}">
      <dgm:prSet/>
      <dgm:spPr/>
      <dgm:t>
        <a:bodyPr/>
        <a:lstStyle/>
        <a:p>
          <a:endParaRPr lang="en-US"/>
        </a:p>
      </dgm:t>
    </dgm:pt>
    <dgm:pt modelId="{666D64FD-2BF2-BB45-8D4B-5AFEC4FF939B}" type="pres">
      <dgm:prSet presAssocID="{AC92AC8B-AF43-D045-8593-2C35B9E5B51C}" presName="Name0" presStyleCnt="0">
        <dgm:presLayoutVars>
          <dgm:dir/>
          <dgm:resizeHandles val="exact"/>
        </dgm:presLayoutVars>
      </dgm:prSet>
      <dgm:spPr/>
      <dgm:t>
        <a:bodyPr/>
        <a:lstStyle/>
        <a:p>
          <a:endParaRPr lang="en-US"/>
        </a:p>
      </dgm:t>
    </dgm:pt>
    <dgm:pt modelId="{F709D700-11D4-CE4A-B2B6-22A0C88CFA16}" type="pres">
      <dgm:prSet presAssocID="{AC92AC8B-AF43-D045-8593-2C35B9E5B51C}" presName="fgShape" presStyleLbl="fgShp" presStyleIdx="0" presStyleCnt="1" custScaleY="59767" custLinFactNeighborY="54527"/>
      <dgm:spPr/>
      <dgm:t>
        <a:bodyPr/>
        <a:lstStyle/>
        <a:p>
          <a:endParaRPr lang="en-US"/>
        </a:p>
      </dgm:t>
    </dgm:pt>
    <dgm:pt modelId="{72BB1A83-269D-FB45-B077-166CDB5D3942}" type="pres">
      <dgm:prSet presAssocID="{AC92AC8B-AF43-D045-8593-2C35B9E5B51C}" presName="linComp" presStyleCnt="0"/>
      <dgm:spPr/>
      <dgm:t>
        <a:bodyPr/>
        <a:lstStyle/>
        <a:p>
          <a:endParaRPr lang="en-US"/>
        </a:p>
      </dgm:t>
    </dgm:pt>
    <dgm:pt modelId="{C7CB7D59-23EE-F342-8B44-6CE059A0E237}" type="pres">
      <dgm:prSet presAssocID="{A788ECC9-24FD-9E44-A359-308C857F28D3}" presName="compNode" presStyleCnt="0"/>
      <dgm:spPr/>
      <dgm:t>
        <a:bodyPr/>
        <a:lstStyle/>
        <a:p>
          <a:endParaRPr lang="en-US"/>
        </a:p>
      </dgm:t>
    </dgm:pt>
    <dgm:pt modelId="{425B7953-B315-9E42-9CD0-E0D35A02FA0D}" type="pres">
      <dgm:prSet presAssocID="{A788ECC9-24FD-9E44-A359-308C857F28D3}" presName="bkgdShape" presStyleLbl="node1" presStyleIdx="0" presStyleCnt="3" custLinFactNeighborX="-64"/>
      <dgm:spPr/>
      <dgm:t>
        <a:bodyPr/>
        <a:lstStyle/>
        <a:p>
          <a:endParaRPr lang="en-US"/>
        </a:p>
      </dgm:t>
    </dgm:pt>
    <dgm:pt modelId="{CE3011C1-2EDC-F64D-A7F6-032A53007AED}" type="pres">
      <dgm:prSet presAssocID="{A788ECC9-24FD-9E44-A359-308C857F28D3}" presName="nodeTx" presStyleLbl="node1" presStyleIdx="0" presStyleCnt="3">
        <dgm:presLayoutVars>
          <dgm:bulletEnabled val="1"/>
        </dgm:presLayoutVars>
      </dgm:prSet>
      <dgm:spPr/>
      <dgm:t>
        <a:bodyPr/>
        <a:lstStyle/>
        <a:p>
          <a:endParaRPr lang="en-US"/>
        </a:p>
      </dgm:t>
    </dgm:pt>
    <dgm:pt modelId="{7D22EACD-BA28-6540-92EA-5CA8454C3BE6}" type="pres">
      <dgm:prSet presAssocID="{A788ECC9-24FD-9E44-A359-308C857F28D3}" presName="invisiNode" presStyleLbl="node1" presStyleIdx="0" presStyleCnt="3"/>
      <dgm:spPr/>
      <dgm:t>
        <a:bodyPr/>
        <a:lstStyle/>
        <a:p>
          <a:endParaRPr lang="en-US"/>
        </a:p>
      </dgm:t>
    </dgm:pt>
    <dgm:pt modelId="{5D3B3B27-D846-1F49-9787-3B8F22189144}" type="pres">
      <dgm:prSet presAssocID="{A788ECC9-24FD-9E44-A359-308C857F28D3}" presName="imagNod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t="-2000" b="-2000"/>
          </a:stretch>
        </a:blipFill>
      </dgm:spPr>
      <dgm:t>
        <a:bodyPr/>
        <a:lstStyle/>
        <a:p>
          <a:endParaRPr lang="en-US"/>
        </a:p>
      </dgm:t>
    </dgm:pt>
    <dgm:pt modelId="{9330AD80-1251-6544-8D24-FE548525560F}" type="pres">
      <dgm:prSet presAssocID="{2D1E14B8-44A1-1B4E-992F-6C15B386C698}" presName="sibTrans" presStyleLbl="sibTrans2D1" presStyleIdx="0" presStyleCnt="0"/>
      <dgm:spPr/>
      <dgm:t>
        <a:bodyPr/>
        <a:lstStyle/>
        <a:p>
          <a:endParaRPr lang="en-US"/>
        </a:p>
      </dgm:t>
    </dgm:pt>
    <dgm:pt modelId="{7DB7B3A5-1716-8240-A47C-2457B4DFE6AC}" type="pres">
      <dgm:prSet presAssocID="{ECC3FE84-CBAB-4440-850B-AB22C0A2C70A}" presName="compNode" presStyleCnt="0"/>
      <dgm:spPr/>
      <dgm:t>
        <a:bodyPr/>
        <a:lstStyle/>
        <a:p>
          <a:endParaRPr lang="en-US"/>
        </a:p>
      </dgm:t>
    </dgm:pt>
    <dgm:pt modelId="{50B5C78E-70C5-694A-BFEC-1476D358BE15}" type="pres">
      <dgm:prSet presAssocID="{ECC3FE84-CBAB-4440-850B-AB22C0A2C70A}" presName="bkgdShape" presStyleLbl="node1" presStyleIdx="1" presStyleCnt="3"/>
      <dgm:spPr/>
      <dgm:t>
        <a:bodyPr/>
        <a:lstStyle/>
        <a:p>
          <a:endParaRPr lang="en-US"/>
        </a:p>
      </dgm:t>
    </dgm:pt>
    <dgm:pt modelId="{804B24FD-77E5-DE45-9887-36B6895AEAEC}" type="pres">
      <dgm:prSet presAssocID="{ECC3FE84-CBAB-4440-850B-AB22C0A2C70A}" presName="nodeTx" presStyleLbl="node1" presStyleIdx="1" presStyleCnt="3">
        <dgm:presLayoutVars>
          <dgm:bulletEnabled val="1"/>
        </dgm:presLayoutVars>
      </dgm:prSet>
      <dgm:spPr/>
      <dgm:t>
        <a:bodyPr/>
        <a:lstStyle/>
        <a:p>
          <a:endParaRPr lang="en-US"/>
        </a:p>
      </dgm:t>
    </dgm:pt>
    <dgm:pt modelId="{9ED94428-A4EE-A64E-9ADA-40DDE38EE45E}" type="pres">
      <dgm:prSet presAssocID="{ECC3FE84-CBAB-4440-850B-AB22C0A2C70A}" presName="invisiNode" presStyleLbl="node1" presStyleIdx="1" presStyleCnt="3"/>
      <dgm:spPr/>
      <dgm:t>
        <a:bodyPr/>
        <a:lstStyle/>
        <a:p>
          <a:endParaRPr lang="en-US"/>
        </a:p>
      </dgm:t>
    </dgm:pt>
    <dgm:pt modelId="{3EE5BD1D-2391-E042-BCCF-037F789680F2}" type="pres">
      <dgm:prSet presAssocID="{ECC3FE84-CBAB-4440-850B-AB22C0A2C70A}" presName="imagNode"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t="-17000" b="-17000"/>
          </a:stretch>
        </a:blipFill>
      </dgm:spPr>
      <dgm:t>
        <a:bodyPr/>
        <a:lstStyle/>
        <a:p>
          <a:endParaRPr lang="en-US"/>
        </a:p>
      </dgm:t>
    </dgm:pt>
    <dgm:pt modelId="{548B3387-BC24-8C4A-BDF1-526C5C5EFE97}" type="pres">
      <dgm:prSet presAssocID="{0094DCEF-3557-7848-BFF4-7CDFBF38D8F7}" presName="sibTrans" presStyleLbl="sibTrans2D1" presStyleIdx="0" presStyleCnt="0"/>
      <dgm:spPr/>
      <dgm:t>
        <a:bodyPr/>
        <a:lstStyle/>
        <a:p>
          <a:endParaRPr lang="en-US"/>
        </a:p>
      </dgm:t>
    </dgm:pt>
    <dgm:pt modelId="{BCCE32DA-5157-FD48-8C43-273674966669}" type="pres">
      <dgm:prSet presAssocID="{38484D91-EDB2-2D4D-AEE3-230D16C92040}" presName="compNode" presStyleCnt="0"/>
      <dgm:spPr/>
      <dgm:t>
        <a:bodyPr/>
        <a:lstStyle/>
        <a:p>
          <a:endParaRPr lang="en-US"/>
        </a:p>
      </dgm:t>
    </dgm:pt>
    <dgm:pt modelId="{7C83D4D7-FBF6-6B4D-8E7B-135038DB3789}" type="pres">
      <dgm:prSet presAssocID="{38484D91-EDB2-2D4D-AEE3-230D16C92040}" presName="bkgdShape" presStyleLbl="node1" presStyleIdx="2" presStyleCnt="3" custLinFactNeighborX="64"/>
      <dgm:spPr/>
      <dgm:t>
        <a:bodyPr/>
        <a:lstStyle/>
        <a:p>
          <a:endParaRPr lang="en-US"/>
        </a:p>
      </dgm:t>
    </dgm:pt>
    <dgm:pt modelId="{8B2CC211-1330-3243-BF91-44C9EC0E9CE7}" type="pres">
      <dgm:prSet presAssocID="{38484D91-EDB2-2D4D-AEE3-230D16C92040}" presName="nodeTx" presStyleLbl="node1" presStyleIdx="2" presStyleCnt="3">
        <dgm:presLayoutVars>
          <dgm:bulletEnabled val="1"/>
        </dgm:presLayoutVars>
      </dgm:prSet>
      <dgm:spPr/>
      <dgm:t>
        <a:bodyPr/>
        <a:lstStyle/>
        <a:p>
          <a:endParaRPr lang="en-US"/>
        </a:p>
      </dgm:t>
    </dgm:pt>
    <dgm:pt modelId="{F0B90FCE-BD15-F44C-A526-70B29F0693DA}" type="pres">
      <dgm:prSet presAssocID="{38484D91-EDB2-2D4D-AEE3-230D16C92040}" presName="invisiNode" presStyleLbl="node1" presStyleIdx="2" presStyleCnt="3"/>
      <dgm:spPr/>
      <dgm:t>
        <a:bodyPr/>
        <a:lstStyle/>
        <a:p>
          <a:endParaRPr lang="en-US"/>
        </a:p>
      </dgm:t>
    </dgm:pt>
    <dgm:pt modelId="{5F37B1F5-E158-4E4D-B553-4296D5F6F2F3}" type="pres">
      <dgm:prSet presAssocID="{38484D91-EDB2-2D4D-AEE3-230D16C92040}" presName="imagNode"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dgm:spPr>
      <dgm:t>
        <a:bodyPr/>
        <a:lstStyle/>
        <a:p>
          <a:endParaRPr lang="en-US"/>
        </a:p>
      </dgm:t>
    </dgm:pt>
  </dgm:ptLst>
  <dgm:cxnLst>
    <dgm:cxn modelId="{5A9310BB-8D41-A541-8B8A-D1B076DB26E6}" srcId="{ECC3FE84-CBAB-4440-850B-AB22C0A2C70A}" destId="{A20F19FA-CAF7-1949-AF20-F607E0E27FAB}" srcOrd="0" destOrd="0" parTransId="{B19101AA-D78B-7244-B2B3-35591E2D2935}" sibTransId="{90EFC433-B7B0-9D45-A157-D9E5E55A6C64}"/>
    <dgm:cxn modelId="{61A1C57B-5E1E-D94D-9C53-A99E9FFDCA34}" type="presOf" srcId="{ECC3FE84-CBAB-4440-850B-AB22C0A2C70A}" destId="{50B5C78E-70C5-694A-BFEC-1476D358BE15}" srcOrd="0" destOrd="0" presId="urn:microsoft.com/office/officeart/2005/8/layout/hList7"/>
    <dgm:cxn modelId="{325AF668-661D-3F4E-B532-D6BC8820A596}" srcId="{ECC3FE84-CBAB-4440-850B-AB22C0A2C70A}" destId="{82A6965B-F4CA-4A46-B4B2-F1B5B26AEF75}" srcOrd="1" destOrd="0" parTransId="{516A7001-4D40-4C4F-BF9B-B632E1608F66}" sibTransId="{20FD0A06-DC0F-8A4F-ADE8-C33BAAFB4BBA}"/>
    <dgm:cxn modelId="{29163646-2D07-9748-8328-131CDC200A0D}" srcId="{AC92AC8B-AF43-D045-8593-2C35B9E5B51C}" destId="{ECC3FE84-CBAB-4440-850B-AB22C0A2C70A}" srcOrd="1" destOrd="0" parTransId="{4DEBA87C-32B0-DA46-BF90-EC8358DA40C3}" sibTransId="{0094DCEF-3557-7848-BFF4-7CDFBF38D8F7}"/>
    <dgm:cxn modelId="{775B0857-75A5-214A-A68E-A472AD5B6D4C}" type="presOf" srcId="{38484D91-EDB2-2D4D-AEE3-230D16C92040}" destId="{7C83D4D7-FBF6-6B4D-8E7B-135038DB3789}" srcOrd="0" destOrd="0" presId="urn:microsoft.com/office/officeart/2005/8/layout/hList7"/>
    <dgm:cxn modelId="{213BA1E3-9F81-564F-BE8E-99C5B100D781}" type="presOf" srcId="{EF574103-C39D-7349-A0BB-76FF8DF40CEC}" destId="{425B7953-B315-9E42-9CD0-E0D35A02FA0D}" srcOrd="0" destOrd="2" presId="urn:microsoft.com/office/officeart/2005/8/layout/hList7"/>
    <dgm:cxn modelId="{7E7B174E-2176-FA47-9E6C-146B62C3C8FE}" type="presOf" srcId="{B4349838-6D6A-4D49-A5B6-E708919CE86B}" destId="{8B2CC211-1330-3243-BF91-44C9EC0E9CE7}" srcOrd="1" destOrd="2" presId="urn:microsoft.com/office/officeart/2005/8/layout/hList7"/>
    <dgm:cxn modelId="{A68A7A3B-A3C1-EF4D-8CDC-7D37831CB875}" srcId="{A788ECC9-24FD-9E44-A359-308C857F28D3}" destId="{DF87F0F9-269A-C847-9F20-9B1DBE0C5E9C}" srcOrd="0" destOrd="0" parTransId="{A87CB247-D728-CB4E-89F2-F43F247FBB13}" sibTransId="{28439B70-AC0C-AC40-A743-4E7CA6D82EDF}"/>
    <dgm:cxn modelId="{F4D29726-6352-BC4D-BB7F-1204B6D13D76}" type="presOf" srcId="{65CC09E4-2716-5C41-A8A6-69644A307268}" destId="{CE3011C1-2EDC-F64D-A7F6-032A53007AED}" srcOrd="1" destOrd="3" presId="urn:microsoft.com/office/officeart/2005/8/layout/hList7"/>
    <dgm:cxn modelId="{3B11F9F7-3BE2-3D40-8024-B0F68FA1D560}" srcId="{AC92AC8B-AF43-D045-8593-2C35B9E5B51C}" destId="{38484D91-EDB2-2D4D-AEE3-230D16C92040}" srcOrd="2" destOrd="0" parTransId="{AB4BBFC1-C2FC-824C-9A79-58D2975D6123}" sibTransId="{D2187918-1C97-0840-8F1B-2ACB1520F969}"/>
    <dgm:cxn modelId="{CB1A7F60-617E-DD4A-92F1-E846A967BACC}" srcId="{A788ECC9-24FD-9E44-A359-308C857F28D3}" destId="{EF574103-C39D-7349-A0BB-76FF8DF40CEC}" srcOrd="1" destOrd="0" parTransId="{65F5101C-B380-BF4A-BC12-4B265D431497}" sibTransId="{BFE30AE2-3A5A-474F-8BC6-16E8A7E5EC8E}"/>
    <dgm:cxn modelId="{88278BE9-FD47-174B-A202-C149C636A725}" type="presOf" srcId="{5F1067E4-F0F6-D247-B4CE-F0F3C09365CF}" destId="{8B2CC211-1330-3243-BF91-44C9EC0E9CE7}" srcOrd="1" destOrd="1" presId="urn:microsoft.com/office/officeart/2005/8/layout/hList7"/>
    <dgm:cxn modelId="{445AF0B4-6DBA-FD4C-A60C-146BC6FD2C88}" type="presOf" srcId="{DF87F0F9-269A-C847-9F20-9B1DBE0C5E9C}" destId="{CE3011C1-2EDC-F64D-A7F6-032A53007AED}" srcOrd="1" destOrd="1" presId="urn:microsoft.com/office/officeart/2005/8/layout/hList7"/>
    <dgm:cxn modelId="{C0351407-D398-D548-B47E-91DA61D5F75F}" type="presOf" srcId="{ECC3FE84-CBAB-4440-850B-AB22C0A2C70A}" destId="{804B24FD-77E5-DE45-9887-36B6895AEAEC}" srcOrd="1" destOrd="0" presId="urn:microsoft.com/office/officeart/2005/8/layout/hList7"/>
    <dgm:cxn modelId="{E1A7AE05-F8FC-C04E-802F-F8861B6526B9}" type="presOf" srcId="{A20F19FA-CAF7-1949-AF20-F607E0E27FAB}" destId="{50B5C78E-70C5-694A-BFEC-1476D358BE15}" srcOrd="0" destOrd="1" presId="urn:microsoft.com/office/officeart/2005/8/layout/hList7"/>
    <dgm:cxn modelId="{6C852C86-1D19-FA48-8B48-4567CEDE843F}" srcId="{38484D91-EDB2-2D4D-AEE3-230D16C92040}" destId="{B4349838-6D6A-4D49-A5B6-E708919CE86B}" srcOrd="1" destOrd="0" parTransId="{1768F420-D8D7-8542-9CAA-82341A6FB0DE}" sibTransId="{D008D46D-3ED2-AF47-9F8B-ECAF3F65D1DA}"/>
    <dgm:cxn modelId="{2023B62B-F647-B449-9EA9-97E716D968FC}" type="presOf" srcId="{65CC09E4-2716-5C41-A8A6-69644A307268}" destId="{425B7953-B315-9E42-9CD0-E0D35A02FA0D}" srcOrd="0" destOrd="3" presId="urn:microsoft.com/office/officeart/2005/8/layout/hList7"/>
    <dgm:cxn modelId="{91289F90-A539-7A43-A3E3-8CC99F539FAA}" type="presOf" srcId="{AC92AC8B-AF43-D045-8593-2C35B9E5B51C}" destId="{666D64FD-2BF2-BB45-8D4B-5AFEC4FF939B}" srcOrd="0" destOrd="0" presId="urn:microsoft.com/office/officeart/2005/8/layout/hList7"/>
    <dgm:cxn modelId="{86CBD25C-53E7-3044-AE90-E4CCB97AE0AE}" type="presOf" srcId="{DF87F0F9-269A-C847-9F20-9B1DBE0C5E9C}" destId="{425B7953-B315-9E42-9CD0-E0D35A02FA0D}" srcOrd="0" destOrd="1" presId="urn:microsoft.com/office/officeart/2005/8/layout/hList7"/>
    <dgm:cxn modelId="{B6FBC352-2F12-1B44-820C-D6369D6B54C1}" type="presOf" srcId="{82A6965B-F4CA-4A46-B4B2-F1B5B26AEF75}" destId="{804B24FD-77E5-DE45-9887-36B6895AEAEC}" srcOrd="1" destOrd="2" presId="urn:microsoft.com/office/officeart/2005/8/layout/hList7"/>
    <dgm:cxn modelId="{F53852AA-5FEC-854D-8CA6-CF20DD546BAF}" type="presOf" srcId="{0094DCEF-3557-7848-BFF4-7CDFBF38D8F7}" destId="{548B3387-BC24-8C4A-BDF1-526C5C5EFE97}" srcOrd="0" destOrd="0" presId="urn:microsoft.com/office/officeart/2005/8/layout/hList7"/>
    <dgm:cxn modelId="{88005C7D-0852-E74D-BEBD-C4400A68076E}" srcId="{A788ECC9-24FD-9E44-A359-308C857F28D3}" destId="{65CC09E4-2716-5C41-A8A6-69644A307268}" srcOrd="2" destOrd="0" parTransId="{15246598-3F53-4B40-80C9-4861EC884656}" sibTransId="{153C4870-6F08-1740-AA98-3755FABCDC0C}"/>
    <dgm:cxn modelId="{3B66D4BF-F2A4-AA42-9B05-5640ACC676C0}" srcId="{38484D91-EDB2-2D4D-AEE3-230D16C92040}" destId="{5F1067E4-F0F6-D247-B4CE-F0F3C09365CF}" srcOrd="0" destOrd="0" parTransId="{AD6834DD-F2C5-8543-AA55-FC68639C6BCB}" sibTransId="{A05000CD-EA74-4C4C-B530-F4720D92DED6}"/>
    <dgm:cxn modelId="{F721D2EA-18F0-7745-B3FA-CAEFE0059DCA}" type="presOf" srcId="{38484D91-EDB2-2D4D-AEE3-230D16C92040}" destId="{8B2CC211-1330-3243-BF91-44C9EC0E9CE7}" srcOrd="1" destOrd="0" presId="urn:microsoft.com/office/officeart/2005/8/layout/hList7"/>
    <dgm:cxn modelId="{717E9E17-B08F-DE43-B9A1-92766DCEFD10}" type="presOf" srcId="{A788ECC9-24FD-9E44-A359-308C857F28D3}" destId="{425B7953-B315-9E42-9CD0-E0D35A02FA0D}" srcOrd="0" destOrd="0" presId="urn:microsoft.com/office/officeart/2005/8/layout/hList7"/>
    <dgm:cxn modelId="{DD8B78B7-C2EA-3D40-A51D-42498AF3238B}" type="presOf" srcId="{A20F19FA-CAF7-1949-AF20-F607E0E27FAB}" destId="{804B24FD-77E5-DE45-9887-36B6895AEAEC}" srcOrd="1" destOrd="1" presId="urn:microsoft.com/office/officeart/2005/8/layout/hList7"/>
    <dgm:cxn modelId="{7166A979-48EE-DA43-98AB-99A40D55808D}" type="presOf" srcId="{5F1067E4-F0F6-D247-B4CE-F0F3C09365CF}" destId="{7C83D4D7-FBF6-6B4D-8E7B-135038DB3789}" srcOrd="0" destOrd="1" presId="urn:microsoft.com/office/officeart/2005/8/layout/hList7"/>
    <dgm:cxn modelId="{1A6DC760-571F-5F4B-8DB1-AD71FCF11F0D}" type="presOf" srcId="{B4349838-6D6A-4D49-A5B6-E708919CE86B}" destId="{7C83D4D7-FBF6-6B4D-8E7B-135038DB3789}" srcOrd="0" destOrd="2" presId="urn:microsoft.com/office/officeart/2005/8/layout/hList7"/>
    <dgm:cxn modelId="{C8B9D21B-F3AF-CE4E-B271-23AB4B38E6DE}" type="presOf" srcId="{82A6965B-F4CA-4A46-B4B2-F1B5B26AEF75}" destId="{50B5C78E-70C5-694A-BFEC-1476D358BE15}" srcOrd="0" destOrd="2" presId="urn:microsoft.com/office/officeart/2005/8/layout/hList7"/>
    <dgm:cxn modelId="{CCDA5490-CD87-4E44-B20C-BB1E0A074818}" type="presOf" srcId="{2D1E14B8-44A1-1B4E-992F-6C15B386C698}" destId="{9330AD80-1251-6544-8D24-FE548525560F}" srcOrd="0" destOrd="0" presId="urn:microsoft.com/office/officeart/2005/8/layout/hList7"/>
    <dgm:cxn modelId="{1B713DD7-D9E6-154D-87E7-58E04026FC39}" type="presOf" srcId="{A788ECC9-24FD-9E44-A359-308C857F28D3}" destId="{CE3011C1-2EDC-F64D-A7F6-032A53007AED}" srcOrd="1" destOrd="0" presId="urn:microsoft.com/office/officeart/2005/8/layout/hList7"/>
    <dgm:cxn modelId="{E216D8B3-D331-314F-A018-893F88EFD9C7}" type="presOf" srcId="{EF574103-C39D-7349-A0BB-76FF8DF40CEC}" destId="{CE3011C1-2EDC-F64D-A7F6-032A53007AED}" srcOrd="1" destOrd="2" presId="urn:microsoft.com/office/officeart/2005/8/layout/hList7"/>
    <dgm:cxn modelId="{C841BD1A-A543-F043-9AA1-0FEC465C2298}" srcId="{AC92AC8B-AF43-D045-8593-2C35B9E5B51C}" destId="{A788ECC9-24FD-9E44-A359-308C857F28D3}" srcOrd="0" destOrd="0" parTransId="{D4DF58E2-12D5-2446-8988-9F7419EFE704}" sibTransId="{2D1E14B8-44A1-1B4E-992F-6C15B386C698}"/>
    <dgm:cxn modelId="{CF2B0D50-43CB-DC4A-A5DB-8C295DFE7D73}" type="presParOf" srcId="{666D64FD-2BF2-BB45-8D4B-5AFEC4FF939B}" destId="{F709D700-11D4-CE4A-B2B6-22A0C88CFA16}" srcOrd="0" destOrd="0" presId="urn:microsoft.com/office/officeart/2005/8/layout/hList7"/>
    <dgm:cxn modelId="{221B147E-5F8C-AA44-99B9-836B64C22D67}" type="presParOf" srcId="{666D64FD-2BF2-BB45-8D4B-5AFEC4FF939B}" destId="{72BB1A83-269D-FB45-B077-166CDB5D3942}" srcOrd="1" destOrd="0" presId="urn:microsoft.com/office/officeart/2005/8/layout/hList7"/>
    <dgm:cxn modelId="{77B57A01-C272-2C46-B545-95524BC77724}" type="presParOf" srcId="{72BB1A83-269D-FB45-B077-166CDB5D3942}" destId="{C7CB7D59-23EE-F342-8B44-6CE059A0E237}" srcOrd="0" destOrd="0" presId="urn:microsoft.com/office/officeart/2005/8/layout/hList7"/>
    <dgm:cxn modelId="{F831656E-17C7-D144-81C4-D4EC2C06E936}" type="presParOf" srcId="{C7CB7D59-23EE-F342-8B44-6CE059A0E237}" destId="{425B7953-B315-9E42-9CD0-E0D35A02FA0D}" srcOrd="0" destOrd="0" presId="urn:microsoft.com/office/officeart/2005/8/layout/hList7"/>
    <dgm:cxn modelId="{C30C5068-1A79-BF40-A467-868A9385F02C}" type="presParOf" srcId="{C7CB7D59-23EE-F342-8B44-6CE059A0E237}" destId="{CE3011C1-2EDC-F64D-A7F6-032A53007AED}" srcOrd="1" destOrd="0" presId="urn:microsoft.com/office/officeart/2005/8/layout/hList7"/>
    <dgm:cxn modelId="{8F00E8E1-34F0-8A47-A3ED-B414F297BFB1}" type="presParOf" srcId="{C7CB7D59-23EE-F342-8B44-6CE059A0E237}" destId="{7D22EACD-BA28-6540-92EA-5CA8454C3BE6}" srcOrd="2" destOrd="0" presId="urn:microsoft.com/office/officeart/2005/8/layout/hList7"/>
    <dgm:cxn modelId="{26BED9D5-13BF-D84E-BC24-CE97E5B85C68}" type="presParOf" srcId="{C7CB7D59-23EE-F342-8B44-6CE059A0E237}" destId="{5D3B3B27-D846-1F49-9787-3B8F22189144}" srcOrd="3" destOrd="0" presId="urn:microsoft.com/office/officeart/2005/8/layout/hList7"/>
    <dgm:cxn modelId="{0A087461-5701-2148-A758-68CA4BCE1A83}" type="presParOf" srcId="{72BB1A83-269D-FB45-B077-166CDB5D3942}" destId="{9330AD80-1251-6544-8D24-FE548525560F}" srcOrd="1" destOrd="0" presId="urn:microsoft.com/office/officeart/2005/8/layout/hList7"/>
    <dgm:cxn modelId="{520E8A71-50B8-3740-95F5-5A4F743CF4B2}" type="presParOf" srcId="{72BB1A83-269D-FB45-B077-166CDB5D3942}" destId="{7DB7B3A5-1716-8240-A47C-2457B4DFE6AC}" srcOrd="2" destOrd="0" presId="urn:microsoft.com/office/officeart/2005/8/layout/hList7"/>
    <dgm:cxn modelId="{6A8950FE-25AF-DB4D-BA74-E5088E93DDEC}" type="presParOf" srcId="{7DB7B3A5-1716-8240-A47C-2457B4DFE6AC}" destId="{50B5C78E-70C5-694A-BFEC-1476D358BE15}" srcOrd="0" destOrd="0" presId="urn:microsoft.com/office/officeart/2005/8/layout/hList7"/>
    <dgm:cxn modelId="{CDDC87F9-F28A-6B4B-A2A9-DF148F908CFF}" type="presParOf" srcId="{7DB7B3A5-1716-8240-A47C-2457B4DFE6AC}" destId="{804B24FD-77E5-DE45-9887-36B6895AEAEC}" srcOrd="1" destOrd="0" presId="urn:microsoft.com/office/officeart/2005/8/layout/hList7"/>
    <dgm:cxn modelId="{F8491689-7218-8445-8D17-8D9733D9CA78}" type="presParOf" srcId="{7DB7B3A5-1716-8240-A47C-2457B4DFE6AC}" destId="{9ED94428-A4EE-A64E-9ADA-40DDE38EE45E}" srcOrd="2" destOrd="0" presId="urn:microsoft.com/office/officeart/2005/8/layout/hList7"/>
    <dgm:cxn modelId="{92DEBE09-2053-F94A-BDDF-6F3ACD1A84D5}" type="presParOf" srcId="{7DB7B3A5-1716-8240-A47C-2457B4DFE6AC}" destId="{3EE5BD1D-2391-E042-BCCF-037F789680F2}" srcOrd="3" destOrd="0" presId="urn:microsoft.com/office/officeart/2005/8/layout/hList7"/>
    <dgm:cxn modelId="{F1ABB155-12FE-5341-BBE7-E8B1502DCE1D}" type="presParOf" srcId="{72BB1A83-269D-FB45-B077-166CDB5D3942}" destId="{548B3387-BC24-8C4A-BDF1-526C5C5EFE97}" srcOrd="3" destOrd="0" presId="urn:microsoft.com/office/officeart/2005/8/layout/hList7"/>
    <dgm:cxn modelId="{709C4CAB-EEB2-AA45-BED7-D8707B50F5AB}" type="presParOf" srcId="{72BB1A83-269D-FB45-B077-166CDB5D3942}" destId="{BCCE32DA-5157-FD48-8C43-273674966669}" srcOrd="4" destOrd="0" presId="urn:microsoft.com/office/officeart/2005/8/layout/hList7"/>
    <dgm:cxn modelId="{C98E011B-57D6-664F-A390-E1E61384DE9A}" type="presParOf" srcId="{BCCE32DA-5157-FD48-8C43-273674966669}" destId="{7C83D4D7-FBF6-6B4D-8E7B-135038DB3789}" srcOrd="0" destOrd="0" presId="urn:microsoft.com/office/officeart/2005/8/layout/hList7"/>
    <dgm:cxn modelId="{C461EB32-BAC3-5548-8469-DDE809C9D409}" type="presParOf" srcId="{BCCE32DA-5157-FD48-8C43-273674966669}" destId="{8B2CC211-1330-3243-BF91-44C9EC0E9CE7}" srcOrd="1" destOrd="0" presId="urn:microsoft.com/office/officeart/2005/8/layout/hList7"/>
    <dgm:cxn modelId="{8146410C-9797-DC44-86A4-D0A762553750}" type="presParOf" srcId="{BCCE32DA-5157-FD48-8C43-273674966669}" destId="{F0B90FCE-BD15-F44C-A526-70B29F0693DA}" srcOrd="2" destOrd="0" presId="urn:microsoft.com/office/officeart/2005/8/layout/hList7"/>
    <dgm:cxn modelId="{49E28DE2-457F-3346-8C52-1D35CAAB8BDB}" type="presParOf" srcId="{BCCE32DA-5157-FD48-8C43-273674966669}" destId="{5F37B1F5-E158-4E4D-B553-4296D5F6F2F3}"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A043CF5-12AA-E143-8E2A-853170CFD402}" type="doc">
      <dgm:prSet loTypeId="urn:microsoft.com/office/officeart/2005/8/layout/vProcess5" loCatId="" qsTypeId="urn:microsoft.com/office/officeart/2005/8/quickstyle/simple4" qsCatId="simple" csTypeId="urn:microsoft.com/office/officeart/2005/8/colors/colorful2" csCatId="colorful" phldr="1"/>
      <dgm:spPr/>
      <dgm:t>
        <a:bodyPr/>
        <a:lstStyle/>
        <a:p>
          <a:endParaRPr lang="en-US"/>
        </a:p>
      </dgm:t>
    </dgm:pt>
    <dgm:pt modelId="{7F63F86D-11BA-0943-8041-5946677EE003}">
      <dgm:prSet custT="1">
        <dgm:style>
          <a:lnRef idx="1">
            <a:schemeClr val="accent3"/>
          </a:lnRef>
          <a:fillRef idx="2">
            <a:schemeClr val="accent3"/>
          </a:fillRef>
          <a:effectRef idx="1">
            <a:schemeClr val="accent3"/>
          </a:effectRef>
          <a:fontRef idx="minor">
            <a:schemeClr val="dk1"/>
          </a:fontRef>
        </dgm:style>
      </dgm:prSet>
      <dgm:spPr/>
      <dgm:t>
        <a:bodyPr/>
        <a:lstStyle/>
        <a:p>
          <a:pPr algn="l" rtl="0"/>
          <a:r>
            <a:rPr lang="en-US" sz="3200" dirty="0" smtClean="0">
              <a:solidFill>
                <a:srgbClr val="000000"/>
              </a:solidFill>
            </a:rPr>
            <a:t>Through questionnaires, interviews, document analysis and World Cafe Event…Ongoing…</a:t>
          </a:r>
          <a:endParaRPr lang="en-US" sz="3200" dirty="0">
            <a:solidFill>
              <a:srgbClr val="000000"/>
            </a:solidFill>
          </a:endParaRPr>
        </a:p>
      </dgm:t>
    </dgm:pt>
    <dgm:pt modelId="{EE946578-95D8-3D4A-9097-0F722D919910}" type="parTrans" cxnId="{81530112-3031-8749-B375-370A1F6ED8C2}">
      <dgm:prSet/>
      <dgm:spPr/>
      <dgm:t>
        <a:bodyPr/>
        <a:lstStyle/>
        <a:p>
          <a:endParaRPr lang="en-US"/>
        </a:p>
      </dgm:t>
    </dgm:pt>
    <dgm:pt modelId="{4E890A85-262D-1F4E-952C-18632ECD78B6}" type="sibTrans" cxnId="{81530112-3031-8749-B375-370A1F6ED8C2}">
      <dgm:prSet/>
      <dgm:spPr/>
      <dgm:t>
        <a:bodyPr/>
        <a:lstStyle/>
        <a:p>
          <a:endParaRPr lang="en-US"/>
        </a:p>
      </dgm:t>
    </dgm:pt>
    <dgm:pt modelId="{593E66A9-8E38-324B-9B31-119BD3213182}" type="pres">
      <dgm:prSet presAssocID="{6A043CF5-12AA-E143-8E2A-853170CFD402}" presName="outerComposite" presStyleCnt="0">
        <dgm:presLayoutVars>
          <dgm:chMax val="5"/>
          <dgm:dir/>
          <dgm:resizeHandles val="exact"/>
        </dgm:presLayoutVars>
      </dgm:prSet>
      <dgm:spPr/>
      <dgm:t>
        <a:bodyPr/>
        <a:lstStyle/>
        <a:p>
          <a:endParaRPr lang="en-US"/>
        </a:p>
      </dgm:t>
    </dgm:pt>
    <dgm:pt modelId="{1EEFAEAC-3CEE-004E-9E32-0036C3AC6332}" type="pres">
      <dgm:prSet presAssocID="{6A043CF5-12AA-E143-8E2A-853170CFD402}" presName="dummyMaxCanvas" presStyleCnt="0">
        <dgm:presLayoutVars/>
      </dgm:prSet>
      <dgm:spPr/>
    </dgm:pt>
    <dgm:pt modelId="{78CA0A76-1531-E541-95B2-EB26DF10B65E}" type="pres">
      <dgm:prSet presAssocID="{6A043CF5-12AA-E143-8E2A-853170CFD402}" presName="OneNode_1" presStyleLbl="node1" presStyleIdx="0" presStyleCnt="1">
        <dgm:presLayoutVars>
          <dgm:bulletEnabled val="1"/>
        </dgm:presLayoutVars>
      </dgm:prSet>
      <dgm:spPr/>
      <dgm:t>
        <a:bodyPr/>
        <a:lstStyle/>
        <a:p>
          <a:endParaRPr lang="en-US"/>
        </a:p>
      </dgm:t>
    </dgm:pt>
  </dgm:ptLst>
  <dgm:cxnLst>
    <dgm:cxn modelId="{81530112-3031-8749-B375-370A1F6ED8C2}" srcId="{6A043CF5-12AA-E143-8E2A-853170CFD402}" destId="{7F63F86D-11BA-0943-8041-5946677EE003}" srcOrd="0" destOrd="0" parTransId="{EE946578-95D8-3D4A-9097-0F722D919910}" sibTransId="{4E890A85-262D-1F4E-952C-18632ECD78B6}"/>
    <dgm:cxn modelId="{1264D6B9-5BFE-DE42-8E92-FF2A855A8648}" type="presOf" srcId="{6A043CF5-12AA-E143-8E2A-853170CFD402}" destId="{593E66A9-8E38-324B-9B31-119BD3213182}" srcOrd="0" destOrd="0" presId="urn:microsoft.com/office/officeart/2005/8/layout/vProcess5"/>
    <dgm:cxn modelId="{44B651FB-96F7-604D-9188-016DF012D5D2}" type="presOf" srcId="{7F63F86D-11BA-0943-8041-5946677EE003}" destId="{78CA0A76-1531-E541-95B2-EB26DF10B65E}" srcOrd="0" destOrd="0" presId="urn:microsoft.com/office/officeart/2005/8/layout/vProcess5"/>
    <dgm:cxn modelId="{5910E1AF-57CF-F44C-9E40-CADCE977CA3C}" type="presParOf" srcId="{593E66A9-8E38-324B-9B31-119BD3213182}" destId="{1EEFAEAC-3CEE-004E-9E32-0036C3AC6332}" srcOrd="0" destOrd="0" presId="urn:microsoft.com/office/officeart/2005/8/layout/vProcess5"/>
    <dgm:cxn modelId="{E585A42C-B53A-CF48-9C07-4A58E96D59CA}" type="presParOf" srcId="{593E66A9-8E38-324B-9B31-119BD3213182}" destId="{78CA0A76-1531-E541-95B2-EB26DF10B65E}"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A043CF5-12AA-E143-8E2A-853170CFD402}" type="doc">
      <dgm:prSet loTypeId="urn:microsoft.com/office/officeart/2005/8/layout/vProcess5" loCatId="" qsTypeId="urn:microsoft.com/office/officeart/2005/8/quickstyle/simple4" qsCatId="simple" csTypeId="urn:microsoft.com/office/officeart/2005/8/colors/colorful2" csCatId="colorful" phldr="1"/>
      <dgm:spPr/>
      <dgm:t>
        <a:bodyPr/>
        <a:lstStyle/>
        <a:p>
          <a:endParaRPr lang="en-US"/>
        </a:p>
      </dgm:t>
    </dgm:pt>
    <dgm:pt modelId="{892AEF6B-AC4E-0648-B4F5-3CDAC0714252}">
      <dgm:prSet/>
      <dgm:spPr/>
      <dgm:t>
        <a:bodyPr/>
        <a:lstStyle/>
        <a:p>
          <a:pPr rtl="0"/>
          <a:r>
            <a:rPr lang="en-US" dirty="0" smtClean="0">
              <a:solidFill>
                <a:srgbClr val="000000"/>
              </a:solidFill>
            </a:rPr>
            <a:t>There is no comprehensive support </a:t>
          </a:r>
          <a:r>
            <a:rPr lang="en-US" dirty="0" err="1" smtClean="0">
              <a:solidFill>
                <a:srgbClr val="000000"/>
              </a:solidFill>
            </a:rPr>
            <a:t>programme</a:t>
          </a:r>
          <a:r>
            <a:rPr lang="en-US" dirty="0" smtClean="0">
              <a:solidFill>
                <a:srgbClr val="000000"/>
              </a:solidFill>
            </a:rPr>
            <a:t> for Edinburgh </a:t>
          </a:r>
          <a:r>
            <a:rPr lang="en-US" dirty="0" err="1" smtClean="0">
              <a:solidFill>
                <a:srgbClr val="000000"/>
              </a:solidFill>
            </a:rPr>
            <a:t>Uni</a:t>
          </a:r>
          <a:r>
            <a:rPr lang="en-US" dirty="0" smtClean="0">
              <a:solidFill>
                <a:srgbClr val="000000"/>
              </a:solidFill>
            </a:rPr>
            <a:t> students going abroad aimed at enabling intercultural exchange and transformative learning</a:t>
          </a:r>
          <a:endParaRPr lang="en-US" dirty="0">
            <a:solidFill>
              <a:srgbClr val="000000"/>
            </a:solidFill>
          </a:endParaRPr>
        </a:p>
      </dgm:t>
    </dgm:pt>
    <dgm:pt modelId="{ABED33C2-BE0A-D641-8742-73E2E68F0A32}" type="parTrans" cxnId="{28921FCD-C167-314D-8868-C45B711D272D}">
      <dgm:prSet/>
      <dgm:spPr/>
      <dgm:t>
        <a:bodyPr/>
        <a:lstStyle/>
        <a:p>
          <a:endParaRPr lang="en-US"/>
        </a:p>
      </dgm:t>
    </dgm:pt>
    <dgm:pt modelId="{67AFF502-1F07-6748-A764-8B508915183A}" type="sibTrans" cxnId="{28921FCD-C167-314D-8868-C45B711D272D}">
      <dgm:prSet/>
      <dgm:spPr/>
      <dgm:t>
        <a:bodyPr/>
        <a:lstStyle/>
        <a:p>
          <a:endParaRPr lang="en-US"/>
        </a:p>
      </dgm:t>
    </dgm:pt>
    <dgm:pt modelId="{7F63F86D-11BA-0943-8041-5946677EE003}">
      <dgm:prSet custT="1"/>
      <dgm:spPr/>
      <dgm:t>
        <a:bodyPr/>
        <a:lstStyle/>
        <a:p>
          <a:pPr rtl="0"/>
          <a:r>
            <a:rPr lang="en-US" sz="2000" dirty="0" smtClean="0">
              <a:solidFill>
                <a:srgbClr val="000000"/>
              </a:solidFill>
            </a:rPr>
            <a:t>Does Third Space effectively support students on their study abroad </a:t>
          </a:r>
          <a:r>
            <a:rPr lang="en-US" sz="2000" dirty="0" err="1" smtClean="0">
              <a:solidFill>
                <a:srgbClr val="000000"/>
              </a:solidFill>
            </a:rPr>
            <a:t>programmes</a:t>
          </a:r>
          <a:r>
            <a:rPr lang="en-US" sz="2000" dirty="0" smtClean="0">
              <a:solidFill>
                <a:srgbClr val="000000"/>
              </a:solidFill>
            </a:rPr>
            <a:t> in engaging </a:t>
          </a:r>
          <a:r>
            <a:rPr lang="en-US" sz="2000" dirty="0" err="1" smtClean="0">
              <a:solidFill>
                <a:srgbClr val="000000"/>
              </a:solidFill>
            </a:rPr>
            <a:t>interculturally</a:t>
          </a:r>
          <a:r>
            <a:rPr lang="en-US" sz="2000" dirty="0" smtClean="0">
              <a:solidFill>
                <a:srgbClr val="000000"/>
              </a:solidFill>
            </a:rPr>
            <a:t> and transforming into global citizens with global competencies?</a:t>
          </a:r>
          <a:endParaRPr lang="en-US" sz="2000" dirty="0">
            <a:solidFill>
              <a:srgbClr val="000000"/>
            </a:solidFill>
          </a:endParaRPr>
        </a:p>
      </dgm:t>
    </dgm:pt>
    <dgm:pt modelId="{EE946578-95D8-3D4A-9097-0F722D919910}" type="parTrans" cxnId="{81530112-3031-8749-B375-370A1F6ED8C2}">
      <dgm:prSet/>
      <dgm:spPr/>
      <dgm:t>
        <a:bodyPr/>
        <a:lstStyle/>
        <a:p>
          <a:endParaRPr lang="en-US"/>
        </a:p>
      </dgm:t>
    </dgm:pt>
    <dgm:pt modelId="{4E890A85-262D-1F4E-952C-18632ECD78B6}" type="sibTrans" cxnId="{81530112-3031-8749-B375-370A1F6ED8C2}">
      <dgm:prSet/>
      <dgm:spPr/>
      <dgm:t>
        <a:bodyPr/>
        <a:lstStyle/>
        <a:p>
          <a:endParaRPr lang="en-US"/>
        </a:p>
      </dgm:t>
    </dgm:pt>
    <dgm:pt modelId="{7CAF0F60-2209-704B-BCA6-001218049610}">
      <dgm:prSet custT="1"/>
      <dgm:spPr/>
      <dgm:t>
        <a:bodyPr/>
        <a:lstStyle/>
        <a:p>
          <a:pPr rtl="0"/>
          <a:r>
            <a:rPr lang="en-US" sz="2000" dirty="0" smtClean="0">
              <a:solidFill>
                <a:srgbClr val="000000"/>
              </a:solidFill>
            </a:rPr>
            <a:t>Through questionnaires, interviews, document analysis and World Cafe Event…Ongoing…</a:t>
          </a:r>
          <a:endParaRPr lang="en-US" sz="2000" dirty="0">
            <a:solidFill>
              <a:srgbClr val="000000"/>
            </a:solidFill>
          </a:endParaRPr>
        </a:p>
      </dgm:t>
    </dgm:pt>
    <dgm:pt modelId="{2E6D41F0-0DD2-7C4E-BAEC-207553CD52EC}" type="parTrans" cxnId="{022D0964-4A5F-8E4F-8184-5BF357C2C4B6}">
      <dgm:prSet/>
      <dgm:spPr/>
      <dgm:t>
        <a:bodyPr/>
        <a:lstStyle/>
        <a:p>
          <a:endParaRPr lang="en-US"/>
        </a:p>
      </dgm:t>
    </dgm:pt>
    <dgm:pt modelId="{992A8EBE-8D20-244F-8DD4-70051B64C484}" type="sibTrans" cxnId="{022D0964-4A5F-8E4F-8184-5BF357C2C4B6}">
      <dgm:prSet/>
      <dgm:spPr/>
      <dgm:t>
        <a:bodyPr/>
        <a:lstStyle/>
        <a:p>
          <a:endParaRPr lang="en-US"/>
        </a:p>
      </dgm:t>
    </dgm:pt>
    <dgm:pt modelId="{D3A69E33-E8DB-3447-8BA3-92E8FEAD39B9}">
      <dgm:prSet custT="1"/>
      <dgm:spPr/>
      <dgm:t>
        <a:bodyPr/>
        <a:lstStyle/>
        <a:p>
          <a:pPr rtl="0"/>
          <a:r>
            <a:rPr lang="en-US" sz="2800" dirty="0" smtClean="0">
              <a:solidFill>
                <a:srgbClr val="000000"/>
              </a:solidFill>
            </a:rPr>
            <a:t>What have we found out so far?</a:t>
          </a:r>
          <a:endParaRPr lang="en-US" sz="2800" dirty="0">
            <a:solidFill>
              <a:srgbClr val="000000"/>
            </a:solidFill>
          </a:endParaRPr>
        </a:p>
      </dgm:t>
    </dgm:pt>
    <dgm:pt modelId="{B54343A2-0E77-754D-812B-DE2A84B0CDEA}" type="parTrans" cxnId="{59EEAAFD-3523-8C40-AADA-44BBF7699743}">
      <dgm:prSet/>
      <dgm:spPr/>
      <dgm:t>
        <a:bodyPr/>
        <a:lstStyle/>
        <a:p>
          <a:endParaRPr lang="en-US"/>
        </a:p>
      </dgm:t>
    </dgm:pt>
    <dgm:pt modelId="{F1786185-F84A-AC4B-8F68-1F3FD5861425}" type="sibTrans" cxnId="{59EEAAFD-3523-8C40-AADA-44BBF7699743}">
      <dgm:prSet/>
      <dgm:spPr/>
      <dgm:t>
        <a:bodyPr/>
        <a:lstStyle/>
        <a:p>
          <a:endParaRPr lang="en-US"/>
        </a:p>
      </dgm:t>
    </dgm:pt>
    <dgm:pt modelId="{593E66A9-8E38-324B-9B31-119BD3213182}" type="pres">
      <dgm:prSet presAssocID="{6A043CF5-12AA-E143-8E2A-853170CFD402}" presName="outerComposite" presStyleCnt="0">
        <dgm:presLayoutVars>
          <dgm:chMax val="5"/>
          <dgm:dir/>
          <dgm:resizeHandles val="exact"/>
        </dgm:presLayoutVars>
      </dgm:prSet>
      <dgm:spPr/>
      <dgm:t>
        <a:bodyPr/>
        <a:lstStyle/>
        <a:p>
          <a:endParaRPr lang="en-US"/>
        </a:p>
      </dgm:t>
    </dgm:pt>
    <dgm:pt modelId="{1EEFAEAC-3CEE-004E-9E32-0036C3AC6332}" type="pres">
      <dgm:prSet presAssocID="{6A043CF5-12AA-E143-8E2A-853170CFD402}" presName="dummyMaxCanvas" presStyleCnt="0">
        <dgm:presLayoutVars/>
      </dgm:prSet>
      <dgm:spPr/>
    </dgm:pt>
    <dgm:pt modelId="{3BFB195A-8884-BD4A-A61C-784E84E7AEA9}" type="pres">
      <dgm:prSet presAssocID="{6A043CF5-12AA-E143-8E2A-853170CFD402}" presName="FourNodes_1" presStyleLbl="node1" presStyleIdx="0" presStyleCnt="4">
        <dgm:presLayoutVars>
          <dgm:bulletEnabled val="1"/>
        </dgm:presLayoutVars>
      </dgm:prSet>
      <dgm:spPr/>
      <dgm:t>
        <a:bodyPr/>
        <a:lstStyle/>
        <a:p>
          <a:endParaRPr lang="en-US"/>
        </a:p>
      </dgm:t>
    </dgm:pt>
    <dgm:pt modelId="{4C73A7EC-AD0D-EC47-97F1-1A84DDB65C12}" type="pres">
      <dgm:prSet presAssocID="{6A043CF5-12AA-E143-8E2A-853170CFD402}" presName="FourNodes_2" presStyleLbl="node1" presStyleIdx="1" presStyleCnt="4">
        <dgm:presLayoutVars>
          <dgm:bulletEnabled val="1"/>
        </dgm:presLayoutVars>
      </dgm:prSet>
      <dgm:spPr/>
      <dgm:t>
        <a:bodyPr/>
        <a:lstStyle/>
        <a:p>
          <a:endParaRPr lang="en-US"/>
        </a:p>
      </dgm:t>
    </dgm:pt>
    <dgm:pt modelId="{7AAB3F3C-B808-F74D-8FEC-C837625256CA}" type="pres">
      <dgm:prSet presAssocID="{6A043CF5-12AA-E143-8E2A-853170CFD402}" presName="FourNodes_3" presStyleLbl="node1" presStyleIdx="2" presStyleCnt="4">
        <dgm:presLayoutVars>
          <dgm:bulletEnabled val="1"/>
        </dgm:presLayoutVars>
      </dgm:prSet>
      <dgm:spPr/>
      <dgm:t>
        <a:bodyPr/>
        <a:lstStyle/>
        <a:p>
          <a:endParaRPr lang="en-US"/>
        </a:p>
      </dgm:t>
    </dgm:pt>
    <dgm:pt modelId="{1AF3B9BB-5C80-6C4A-BBDF-73159137E76A}" type="pres">
      <dgm:prSet presAssocID="{6A043CF5-12AA-E143-8E2A-853170CFD402}" presName="FourNodes_4" presStyleLbl="node1" presStyleIdx="3" presStyleCnt="4">
        <dgm:presLayoutVars>
          <dgm:bulletEnabled val="1"/>
        </dgm:presLayoutVars>
      </dgm:prSet>
      <dgm:spPr/>
      <dgm:t>
        <a:bodyPr/>
        <a:lstStyle/>
        <a:p>
          <a:endParaRPr lang="en-US"/>
        </a:p>
      </dgm:t>
    </dgm:pt>
    <dgm:pt modelId="{784F6A80-7859-C047-BA7C-1FB800562421}" type="pres">
      <dgm:prSet presAssocID="{6A043CF5-12AA-E143-8E2A-853170CFD402}" presName="FourConn_1-2" presStyleLbl="fgAccFollowNode1" presStyleIdx="0" presStyleCnt="3">
        <dgm:presLayoutVars>
          <dgm:bulletEnabled val="1"/>
        </dgm:presLayoutVars>
      </dgm:prSet>
      <dgm:spPr/>
      <dgm:t>
        <a:bodyPr/>
        <a:lstStyle/>
        <a:p>
          <a:endParaRPr lang="en-US"/>
        </a:p>
      </dgm:t>
    </dgm:pt>
    <dgm:pt modelId="{412BD63B-2F11-174D-B7F0-24A63A8B6ACA}" type="pres">
      <dgm:prSet presAssocID="{6A043CF5-12AA-E143-8E2A-853170CFD402}" presName="FourConn_2-3" presStyleLbl="fgAccFollowNode1" presStyleIdx="1" presStyleCnt="3">
        <dgm:presLayoutVars>
          <dgm:bulletEnabled val="1"/>
        </dgm:presLayoutVars>
      </dgm:prSet>
      <dgm:spPr/>
      <dgm:t>
        <a:bodyPr/>
        <a:lstStyle/>
        <a:p>
          <a:endParaRPr lang="en-US"/>
        </a:p>
      </dgm:t>
    </dgm:pt>
    <dgm:pt modelId="{90A19385-B1B1-D448-BD4B-5F8A9A872C97}" type="pres">
      <dgm:prSet presAssocID="{6A043CF5-12AA-E143-8E2A-853170CFD402}" presName="FourConn_3-4" presStyleLbl="fgAccFollowNode1" presStyleIdx="2" presStyleCnt="3">
        <dgm:presLayoutVars>
          <dgm:bulletEnabled val="1"/>
        </dgm:presLayoutVars>
      </dgm:prSet>
      <dgm:spPr/>
      <dgm:t>
        <a:bodyPr/>
        <a:lstStyle/>
        <a:p>
          <a:endParaRPr lang="en-US"/>
        </a:p>
      </dgm:t>
    </dgm:pt>
    <dgm:pt modelId="{55C617DF-C152-464C-A68C-8AD3227F3691}" type="pres">
      <dgm:prSet presAssocID="{6A043CF5-12AA-E143-8E2A-853170CFD402}" presName="FourNodes_1_text" presStyleLbl="node1" presStyleIdx="3" presStyleCnt="4">
        <dgm:presLayoutVars>
          <dgm:bulletEnabled val="1"/>
        </dgm:presLayoutVars>
      </dgm:prSet>
      <dgm:spPr/>
      <dgm:t>
        <a:bodyPr/>
        <a:lstStyle/>
        <a:p>
          <a:endParaRPr lang="en-US"/>
        </a:p>
      </dgm:t>
    </dgm:pt>
    <dgm:pt modelId="{F9BD1CFE-D66F-1F42-B6AE-AB424BBC805A}" type="pres">
      <dgm:prSet presAssocID="{6A043CF5-12AA-E143-8E2A-853170CFD402}" presName="FourNodes_2_text" presStyleLbl="node1" presStyleIdx="3" presStyleCnt="4">
        <dgm:presLayoutVars>
          <dgm:bulletEnabled val="1"/>
        </dgm:presLayoutVars>
      </dgm:prSet>
      <dgm:spPr/>
      <dgm:t>
        <a:bodyPr/>
        <a:lstStyle/>
        <a:p>
          <a:endParaRPr lang="en-US"/>
        </a:p>
      </dgm:t>
    </dgm:pt>
    <dgm:pt modelId="{9822E648-0C66-A94F-AE40-AC57CE6D5EF6}" type="pres">
      <dgm:prSet presAssocID="{6A043CF5-12AA-E143-8E2A-853170CFD402}" presName="FourNodes_3_text" presStyleLbl="node1" presStyleIdx="3" presStyleCnt="4">
        <dgm:presLayoutVars>
          <dgm:bulletEnabled val="1"/>
        </dgm:presLayoutVars>
      </dgm:prSet>
      <dgm:spPr/>
      <dgm:t>
        <a:bodyPr/>
        <a:lstStyle/>
        <a:p>
          <a:endParaRPr lang="en-US"/>
        </a:p>
      </dgm:t>
    </dgm:pt>
    <dgm:pt modelId="{28DD8CFE-BC51-A940-9D1E-BCC395865E8E}" type="pres">
      <dgm:prSet presAssocID="{6A043CF5-12AA-E143-8E2A-853170CFD402}" presName="FourNodes_4_text" presStyleLbl="node1" presStyleIdx="3" presStyleCnt="4">
        <dgm:presLayoutVars>
          <dgm:bulletEnabled val="1"/>
        </dgm:presLayoutVars>
      </dgm:prSet>
      <dgm:spPr/>
      <dgm:t>
        <a:bodyPr/>
        <a:lstStyle/>
        <a:p>
          <a:endParaRPr lang="en-US"/>
        </a:p>
      </dgm:t>
    </dgm:pt>
  </dgm:ptLst>
  <dgm:cxnLst>
    <dgm:cxn modelId="{07DF3803-035B-A44A-A140-AC4121948753}" type="presOf" srcId="{7CAF0F60-2209-704B-BCA6-001218049610}" destId="{9822E648-0C66-A94F-AE40-AC57CE6D5EF6}" srcOrd="1" destOrd="0" presId="urn:microsoft.com/office/officeart/2005/8/layout/vProcess5"/>
    <dgm:cxn modelId="{03A18B3B-6280-524A-94B4-E12022DDAE46}" type="presOf" srcId="{7CAF0F60-2209-704B-BCA6-001218049610}" destId="{7AAB3F3C-B808-F74D-8FEC-C837625256CA}" srcOrd="0" destOrd="0" presId="urn:microsoft.com/office/officeart/2005/8/layout/vProcess5"/>
    <dgm:cxn modelId="{74FF534A-F94D-1F45-A1D0-853B2B81DC5C}" type="presOf" srcId="{892AEF6B-AC4E-0648-B4F5-3CDAC0714252}" destId="{55C617DF-C152-464C-A68C-8AD3227F3691}" srcOrd="1" destOrd="0" presId="urn:microsoft.com/office/officeart/2005/8/layout/vProcess5"/>
    <dgm:cxn modelId="{59EEAAFD-3523-8C40-AADA-44BBF7699743}" srcId="{6A043CF5-12AA-E143-8E2A-853170CFD402}" destId="{D3A69E33-E8DB-3447-8BA3-92E8FEAD39B9}" srcOrd="3" destOrd="0" parTransId="{B54343A2-0E77-754D-812B-DE2A84B0CDEA}" sibTransId="{F1786185-F84A-AC4B-8F68-1F3FD5861425}"/>
    <dgm:cxn modelId="{133E37B5-7BFA-9245-AB01-6099C00AB0BE}" type="presOf" srcId="{D3A69E33-E8DB-3447-8BA3-92E8FEAD39B9}" destId="{1AF3B9BB-5C80-6C4A-BBDF-73159137E76A}" srcOrd="0" destOrd="0" presId="urn:microsoft.com/office/officeart/2005/8/layout/vProcess5"/>
    <dgm:cxn modelId="{7A273B9F-2B10-FF4D-9819-6247F1A29DFF}" type="presOf" srcId="{992A8EBE-8D20-244F-8DD4-70051B64C484}" destId="{90A19385-B1B1-D448-BD4B-5F8A9A872C97}" srcOrd="0" destOrd="0" presId="urn:microsoft.com/office/officeart/2005/8/layout/vProcess5"/>
    <dgm:cxn modelId="{28921FCD-C167-314D-8868-C45B711D272D}" srcId="{6A043CF5-12AA-E143-8E2A-853170CFD402}" destId="{892AEF6B-AC4E-0648-B4F5-3CDAC0714252}" srcOrd="0" destOrd="0" parTransId="{ABED33C2-BE0A-D641-8742-73E2E68F0A32}" sibTransId="{67AFF502-1F07-6748-A764-8B508915183A}"/>
    <dgm:cxn modelId="{E6AD4FDF-8239-464E-92CF-D8A33F407A68}" type="presOf" srcId="{892AEF6B-AC4E-0648-B4F5-3CDAC0714252}" destId="{3BFB195A-8884-BD4A-A61C-784E84E7AEA9}" srcOrd="0" destOrd="0" presId="urn:microsoft.com/office/officeart/2005/8/layout/vProcess5"/>
    <dgm:cxn modelId="{4332C7F1-7B26-FD46-AB82-E7F9B31EA5CC}" type="presOf" srcId="{4E890A85-262D-1F4E-952C-18632ECD78B6}" destId="{412BD63B-2F11-174D-B7F0-24A63A8B6ACA}" srcOrd="0" destOrd="0" presId="urn:microsoft.com/office/officeart/2005/8/layout/vProcess5"/>
    <dgm:cxn modelId="{022D0964-4A5F-8E4F-8184-5BF357C2C4B6}" srcId="{6A043CF5-12AA-E143-8E2A-853170CFD402}" destId="{7CAF0F60-2209-704B-BCA6-001218049610}" srcOrd="2" destOrd="0" parTransId="{2E6D41F0-0DD2-7C4E-BAEC-207553CD52EC}" sibTransId="{992A8EBE-8D20-244F-8DD4-70051B64C484}"/>
    <dgm:cxn modelId="{7C08BFEB-442B-EE47-9956-60CD81F947DB}" type="presOf" srcId="{67AFF502-1F07-6748-A764-8B508915183A}" destId="{784F6A80-7859-C047-BA7C-1FB800562421}" srcOrd="0" destOrd="0" presId="urn:microsoft.com/office/officeart/2005/8/layout/vProcess5"/>
    <dgm:cxn modelId="{81530112-3031-8749-B375-370A1F6ED8C2}" srcId="{6A043CF5-12AA-E143-8E2A-853170CFD402}" destId="{7F63F86D-11BA-0943-8041-5946677EE003}" srcOrd="1" destOrd="0" parTransId="{EE946578-95D8-3D4A-9097-0F722D919910}" sibTransId="{4E890A85-262D-1F4E-952C-18632ECD78B6}"/>
    <dgm:cxn modelId="{97F7FE4B-9018-B54E-A784-FDC02E12A89E}" type="presOf" srcId="{6A043CF5-12AA-E143-8E2A-853170CFD402}" destId="{593E66A9-8E38-324B-9B31-119BD3213182}" srcOrd="0" destOrd="0" presId="urn:microsoft.com/office/officeart/2005/8/layout/vProcess5"/>
    <dgm:cxn modelId="{ACBDFD2B-23DE-1345-AB1F-C56703D703C2}" type="presOf" srcId="{7F63F86D-11BA-0943-8041-5946677EE003}" destId="{F9BD1CFE-D66F-1F42-B6AE-AB424BBC805A}" srcOrd="1" destOrd="0" presId="urn:microsoft.com/office/officeart/2005/8/layout/vProcess5"/>
    <dgm:cxn modelId="{760F2473-EF05-384F-9F3F-1EE0934219DF}" type="presOf" srcId="{7F63F86D-11BA-0943-8041-5946677EE003}" destId="{4C73A7EC-AD0D-EC47-97F1-1A84DDB65C12}" srcOrd="0" destOrd="0" presId="urn:microsoft.com/office/officeart/2005/8/layout/vProcess5"/>
    <dgm:cxn modelId="{9AF72B00-6D88-A243-9372-0241B5A04FBB}" type="presOf" srcId="{D3A69E33-E8DB-3447-8BA3-92E8FEAD39B9}" destId="{28DD8CFE-BC51-A940-9D1E-BCC395865E8E}" srcOrd="1" destOrd="0" presId="urn:microsoft.com/office/officeart/2005/8/layout/vProcess5"/>
    <dgm:cxn modelId="{A0E6B092-2E32-164E-AC7D-5A48611BD5F3}" type="presParOf" srcId="{593E66A9-8E38-324B-9B31-119BD3213182}" destId="{1EEFAEAC-3CEE-004E-9E32-0036C3AC6332}" srcOrd="0" destOrd="0" presId="urn:microsoft.com/office/officeart/2005/8/layout/vProcess5"/>
    <dgm:cxn modelId="{2A017909-8987-D349-AF8C-EEBF82C436CA}" type="presParOf" srcId="{593E66A9-8E38-324B-9B31-119BD3213182}" destId="{3BFB195A-8884-BD4A-A61C-784E84E7AEA9}" srcOrd="1" destOrd="0" presId="urn:microsoft.com/office/officeart/2005/8/layout/vProcess5"/>
    <dgm:cxn modelId="{E9AE7AC6-8382-8446-B145-69C385F7429A}" type="presParOf" srcId="{593E66A9-8E38-324B-9B31-119BD3213182}" destId="{4C73A7EC-AD0D-EC47-97F1-1A84DDB65C12}" srcOrd="2" destOrd="0" presId="urn:microsoft.com/office/officeart/2005/8/layout/vProcess5"/>
    <dgm:cxn modelId="{856071EC-1706-2D48-90CE-CBE72CF8651C}" type="presParOf" srcId="{593E66A9-8E38-324B-9B31-119BD3213182}" destId="{7AAB3F3C-B808-F74D-8FEC-C837625256CA}" srcOrd="3" destOrd="0" presId="urn:microsoft.com/office/officeart/2005/8/layout/vProcess5"/>
    <dgm:cxn modelId="{182F0CDB-9C27-6B4E-85DB-C4B29F96E061}" type="presParOf" srcId="{593E66A9-8E38-324B-9B31-119BD3213182}" destId="{1AF3B9BB-5C80-6C4A-BBDF-73159137E76A}" srcOrd="4" destOrd="0" presId="urn:microsoft.com/office/officeart/2005/8/layout/vProcess5"/>
    <dgm:cxn modelId="{D44B65E7-53F9-114B-B69E-68D748C14093}" type="presParOf" srcId="{593E66A9-8E38-324B-9B31-119BD3213182}" destId="{784F6A80-7859-C047-BA7C-1FB800562421}" srcOrd="5" destOrd="0" presId="urn:microsoft.com/office/officeart/2005/8/layout/vProcess5"/>
    <dgm:cxn modelId="{4FC83BF9-2EAF-0742-9074-33287194200C}" type="presParOf" srcId="{593E66A9-8E38-324B-9B31-119BD3213182}" destId="{412BD63B-2F11-174D-B7F0-24A63A8B6ACA}" srcOrd="6" destOrd="0" presId="urn:microsoft.com/office/officeart/2005/8/layout/vProcess5"/>
    <dgm:cxn modelId="{BDE79E68-3ABE-8349-9A14-31A4E56EADC1}" type="presParOf" srcId="{593E66A9-8E38-324B-9B31-119BD3213182}" destId="{90A19385-B1B1-D448-BD4B-5F8A9A872C97}" srcOrd="7" destOrd="0" presId="urn:microsoft.com/office/officeart/2005/8/layout/vProcess5"/>
    <dgm:cxn modelId="{7B15FD86-6064-8146-AAF7-C0CFFC64E82B}" type="presParOf" srcId="{593E66A9-8E38-324B-9B31-119BD3213182}" destId="{55C617DF-C152-464C-A68C-8AD3227F3691}" srcOrd="8" destOrd="0" presId="urn:microsoft.com/office/officeart/2005/8/layout/vProcess5"/>
    <dgm:cxn modelId="{0470062A-0681-924C-9137-1B657C916EA7}" type="presParOf" srcId="{593E66A9-8E38-324B-9B31-119BD3213182}" destId="{F9BD1CFE-D66F-1F42-B6AE-AB424BBC805A}" srcOrd="9" destOrd="0" presId="urn:microsoft.com/office/officeart/2005/8/layout/vProcess5"/>
    <dgm:cxn modelId="{5C9C62DA-78B6-D14A-8697-6F9E8CFC2D56}" type="presParOf" srcId="{593E66A9-8E38-324B-9B31-119BD3213182}" destId="{9822E648-0C66-A94F-AE40-AC57CE6D5EF6}" srcOrd="10" destOrd="0" presId="urn:microsoft.com/office/officeart/2005/8/layout/vProcess5"/>
    <dgm:cxn modelId="{CBDBEC31-9B85-0B4A-B2E3-0CC11B081B09}" type="presParOf" srcId="{593E66A9-8E38-324B-9B31-119BD3213182}" destId="{28DD8CFE-BC51-A940-9D1E-BCC395865E8E}"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FC3560C-A3B0-1B46-BA81-AD20D39611BB}" type="doc">
      <dgm:prSet loTypeId="urn:microsoft.com/office/officeart/2005/8/layout/hProcess9" loCatId="" qsTypeId="urn:microsoft.com/office/officeart/2005/8/quickstyle/simple4" qsCatId="simple" csTypeId="urn:microsoft.com/office/officeart/2005/8/colors/colorful2" csCatId="colorful" phldr="1"/>
      <dgm:spPr/>
    </dgm:pt>
    <dgm:pt modelId="{0960EC0E-7B53-014E-A950-2D037296BB7D}">
      <dgm:prSet phldrT="[Text]"/>
      <dgm:spPr/>
      <dgm:t>
        <a:bodyPr/>
        <a:lstStyle/>
        <a:p>
          <a:r>
            <a:rPr lang="en-US" dirty="0" smtClean="0">
              <a:solidFill>
                <a:srgbClr val="000000"/>
              </a:solidFill>
            </a:rPr>
            <a:t>40 Students</a:t>
          </a:r>
          <a:endParaRPr lang="en-US" dirty="0">
            <a:solidFill>
              <a:srgbClr val="000000"/>
            </a:solidFill>
          </a:endParaRPr>
        </a:p>
      </dgm:t>
    </dgm:pt>
    <dgm:pt modelId="{44C1AB65-5267-2642-B825-E221950A0A9D}" type="parTrans" cxnId="{8B6F0662-1DA7-6F4E-8EA0-BA40672F851F}">
      <dgm:prSet/>
      <dgm:spPr/>
      <dgm:t>
        <a:bodyPr/>
        <a:lstStyle/>
        <a:p>
          <a:endParaRPr lang="en-US"/>
        </a:p>
      </dgm:t>
    </dgm:pt>
    <dgm:pt modelId="{4C48D25D-2D88-684D-BCE3-6A3BB59ABA07}" type="sibTrans" cxnId="{8B6F0662-1DA7-6F4E-8EA0-BA40672F851F}">
      <dgm:prSet/>
      <dgm:spPr/>
      <dgm:t>
        <a:bodyPr/>
        <a:lstStyle/>
        <a:p>
          <a:endParaRPr lang="en-US"/>
        </a:p>
      </dgm:t>
    </dgm:pt>
    <dgm:pt modelId="{709A5508-ED32-034B-8FE7-F5E88BAFA798}">
      <dgm:prSet phldrT="[Text]"/>
      <dgm:spPr/>
      <dgm:t>
        <a:bodyPr/>
        <a:lstStyle/>
        <a:p>
          <a:r>
            <a:rPr lang="en-US" dirty="0" smtClean="0">
              <a:solidFill>
                <a:srgbClr val="000000"/>
              </a:solidFill>
            </a:rPr>
            <a:t>24 out of 38 still active </a:t>
          </a:r>
        </a:p>
        <a:p>
          <a:r>
            <a:rPr lang="en-US" dirty="0" smtClean="0">
              <a:solidFill>
                <a:srgbClr val="000000"/>
              </a:solidFill>
            </a:rPr>
            <a:t>155 blog posts</a:t>
          </a:r>
          <a:endParaRPr lang="en-US" dirty="0">
            <a:solidFill>
              <a:srgbClr val="000000"/>
            </a:solidFill>
          </a:endParaRPr>
        </a:p>
      </dgm:t>
    </dgm:pt>
    <dgm:pt modelId="{4EBD2378-F810-FB4C-BE11-626BDB9DDF98}" type="parTrans" cxnId="{A0A042F6-D82F-6B42-8002-3A18F553D20F}">
      <dgm:prSet/>
      <dgm:spPr/>
      <dgm:t>
        <a:bodyPr/>
        <a:lstStyle/>
        <a:p>
          <a:endParaRPr lang="en-US"/>
        </a:p>
      </dgm:t>
    </dgm:pt>
    <dgm:pt modelId="{3615BBF8-3759-2746-B361-0DF8B6263218}" type="sibTrans" cxnId="{A0A042F6-D82F-6B42-8002-3A18F553D20F}">
      <dgm:prSet/>
      <dgm:spPr/>
      <dgm:t>
        <a:bodyPr/>
        <a:lstStyle/>
        <a:p>
          <a:endParaRPr lang="en-US"/>
        </a:p>
      </dgm:t>
    </dgm:pt>
    <dgm:pt modelId="{F5FCA147-0BD3-764A-AC7B-08C75C22E432}">
      <dgm:prSet phldrT="[Text]"/>
      <dgm:spPr/>
      <dgm:t>
        <a:bodyPr/>
        <a:lstStyle/>
        <a:p>
          <a:r>
            <a:rPr lang="en-US" dirty="0" smtClean="0">
              <a:solidFill>
                <a:srgbClr val="000000"/>
              </a:solidFill>
            </a:rPr>
            <a:t>?</a:t>
          </a:r>
          <a:endParaRPr lang="en-US" dirty="0">
            <a:solidFill>
              <a:srgbClr val="000000"/>
            </a:solidFill>
          </a:endParaRPr>
        </a:p>
      </dgm:t>
    </dgm:pt>
    <dgm:pt modelId="{D41742A4-D8C1-6C48-870D-78A0569B0CCB}" type="parTrans" cxnId="{00E3C798-DF30-0B49-B86F-F1B80E166968}">
      <dgm:prSet/>
      <dgm:spPr/>
      <dgm:t>
        <a:bodyPr/>
        <a:lstStyle/>
        <a:p>
          <a:endParaRPr lang="en-US"/>
        </a:p>
      </dgm:t>
    </dgm:pt>
    <dgm:pt modelId="{3634664E-0316-7D48-A59C-59E6FD54B2B0}" type="sibTrans" cxnId="{00E3C798-DF30-0B49-B86F-F1B80E166968}">
      <dgm:prSet/>
      <dgm:spPr/>
      <dgm:t>
        <a:bodyPr/>
        <a:lstStyle/>
        <a:p>
          <a:endParaRPr lang="en-US"/>
        </a:p>
      </dgm:t>
    </dgm:pt>
    <dgm:pt modelId="{4BA35EAB-0334-5D41-8449-4B7ADCDE2C81}" type="pres">
      <dgm:prSet presAssocID="{5FC3560C-A3B0-1B46-BA81-AD20D39611BB}" presName="CompostProcess" presStyleCnt="0">
        <dgm:presLayoutVars>
          <dgm:dir/>
          <dgm:resizeHandles val="exact"/>
        </dgm:presLayoutVars>
      </dgm:prSet>
      <dgm:spPr/>
    </dgm:pt>
    <dgm:pt modelId="{790539CC-1F9A-7C44-9653-0736F25B8D4E}" type="pres">
      <dgm:prSet presAssocID="{5FC3560C-A3B0-1B46-BA81-AD20D39611BB}" presName="arrow" presStyleLbl="bgShp" presStyleIdx="0" presStyleCnt="1"/>
      <dgm:spPr/>
    </dgm:pt>
    <dgm:pt modelId="{E06F69FA-C87A-1E41-8A25-CEE6CE647963}" type="pres">
      <dgm:prSet presAssocID="{5FC3560C-A3B0-1B46-BA81-AD20D39611BB}" presName="linearProcess" presStyleCnt="0"/>
      <dgm:spPr/>
    </dgm:pt>
    <dgm:pt modelId="{EF926093-37BF-054F-AA88-CC7D5C90599D}" type="pres">
      <dgm:prSet presAssocID="{0960EC0E-7B53-014E-A950-2D037296BB7D}" presName="textNode" presStyleLbl="node1" presStyleIdx="0" presStyleCnt="3">
        <dgm:presLayoutVars>
          <dgm:bulletEnabled val="1"/>
        </dgm:presLayoutVars>
      </dgm:prSet>
      <dgm:spPr/>
      <dgm:t>
        <a:bodyPr/>
        <a:lstStyle/>
        <a:p>
          <a:endParaRPr lang="en-US"/>
        </a:p>
      </dgm:t>
    </dgm:pt>
    <dgm:pt modelId="{8367E91C-D2FA-A149-8516-1FC6ED802658}" type="pres">
      <dgm:prSet presAssocID="{4C48D25D-2D88-684D-BCE3-6A3BB59ABA07}" presName="sibTrans" presStyleCnt="0"/>
      <dgm:spPr/>
    </dgm:pt>
    <dgm:pt modelId="{ABC5CD96-911E-1841-9451-0FA08B0F6AE9}" type="pres">
      <dgm:prSet presAssocID="{709A5508-ED32-034B-8FE7-F5E88BAFA798}" presName="textNode" presStyleLbl="node1" presStyleIdx="1" presStyleCnt="3" custLinFactNeighborX="5963">
        <dgm:presLayoutVars>
          <dgm:bulletEnabled val="1"/>
        </dgm:presLayoutVars>
      </dgm:prSet>
      <dgm:spPr/>
      <dgm:t>
        <a:bodyPr/>
        <a:lstStyle/>
        <a:p>
          <a:endParaRPr lang="en-US"/>
        </a:p>
      </dgm:t>
    </dgm:pt>
    <dgm:pt modelId="{1CEB0B34-8CF6-7649-85F2-390B98C6FE27}" type="pres">
      <dgm:prSet presAssocID="{3615BBF8-3759-2746-B361-0DF8B6263218}" presName="sibTrans" presStyleCnt="0"/>
      <dgm:spPr/>
    </dgm:pt>
    <dgm:pt modelId="{1D3ACFDF-20B2-4F41-88F0-BB7224A6B66D}" type="pres">
      <dgm:prSet presAssocID="{F5FCA147-0BD3-764A-AC7B-08C75C22E432}" presName="textNode" presStyleLbl="node1" presStyleIdx="2" presStyleCnt="3">
        <dgm:presLayoutVars>
          <dgm:bulletEnabled val="1"/>
        </dgm:presLayoutVars>
      </dgm:prSet>
      <dgm:spPr/>
      <dgm:t>
        <a:bodyPr/>
        <a:lstStyle/>
        <a:p>
          <a:endParaRPr lang="en-US"/>
        </a:p>
      </dgm:t>
    </dgm:pt>
  </dgm:ptLst>
  <dgm:cxnLst>
    <dgm:cxn modelId="{ABB2F10B-76B7-0348-BA75-89D96217942C}" type="presOf" srcId="{709A5508-ED32-034B-8FE7-F5E88BAFA798}" destId="{ABC5CD96-911E-1841-9451-0FA08B0F6AE9}" srcOrd="0" destOrd="0" presId="urn:microsoft.com/office/officeart/2005/8/layout/hProcess9"/>
    <dgm:cxn modelId="{A0A042F6-D82F-6B42-8002-3A18F553D20F}" srcId="{5FC3560C-A3B0-1B46-BA81-AD20D39611BB}" destId="{709A5508-ED32-034B-8FE7-F5E88BAFA798}" srcOrd="1" destOrd="0" parTransId="{4EBD2378-F810-FB4C-BE11-626BDB9DDF98}" sibTransId="{3615BBF8-3759-2746-B361-0DF8B6263218}"/>
    <dgm:cxn modelId="{BFEE567E-F2E5-B049-972B-284CD98E8A82}" type="presOf" srcId="{0960EC0E-7B53-014E-A950-2D037296BB7D}" destId="{EF926093-37BF-054F-AA88-CC7D5C90599D}" srcOrd="0" destOrd="0" presId="urn:microsoft.com/office/officeart/2005/8/layout/hProcess9"/>
    <dgm:cxn modelId="{D51F75B1-D806-2F47-8228-14AD2D94C7E7}" type="presOf" srcId="{5FC3560C-A3B0-1B46-BA81-AD20D39611BB}" destId="{4BA35EAB-0334-5D41-8449-4B7ADCDE2C81}" srcOrd="0" destOrd="0" presId="urn:microsoft.com/office/officeart/2005/8/layout/hProcess9"/>
    <dgm:cxn modelId="{00E3C798-DF30-0B49-B86F-F1B80E166968}" srcId="{5FC3560C-A3B0-1B46-BA81-AD20D39611BB}" destId="{F5FCA147-0BD3-764A-AC7B-08C75C22E432}" srcOrd="2" destOrd="0" parTransId="{D41742A4-D8C1-6C48-870D-78A0569B0CCB}" sibTransId="{3634664E-0316-7D48-A59C-59E6FD54B2B0}"/>
    <dgm:cxn modelId="{172E2A61-C599-1445-BFB2-46276F69006B}" type="presOf" srcId="{F5FCA147-0BD3-764A-AC7B-08C75C22E432}" destId="{1D3ACFDF-20B2-4F41-88F0-BB7224A6B66D}" srcOrd="0" destOrd="0" presId="urn:microsoft.com/office/officeart/2005/8/layout/hProcess9"/>
    <dgm:cxn modelId="{8B6F0662-1DA7-6F4E-8EA0-BA40672F851F}" srcId="{5FC3560C-A3B0-1B46-BA81-AD20D39611BB}" destId="{0960EC0E-7B53-014E-A950-2D037296BB7D}" srcOrd="0" destOrd="0" parTransId="{44C1AB65-5267-2642-B825-E221950A0A9D}" sibTransId="{4C48D25D-2D88-684D-BCE3-6A3BB59ABA07}"/>
    <dgm:cxn modelId="{FC905862-8128-1F48-BCB2-A7CC8D19F30C}" type="presParOf" srcId="{4BA35EAB-0334-5D41-8449-4B7ADCDE2C81}" destId="{790539CC-1F9A-7C44-9653-0736F25B8D4E}" srcOrd="0" destOrd="0" presId="urn:microsoft.com/office/officeart/2005/8/layout/hProcess9"/>
    <dgm:cxn modelId="{B4DE242B-BBA4-554F-BFF0-21D0BF423DFA}" type="presParOf" srcId="{4BA35EAB-0334-5D41-8449-4B7ADCDE2C81}" destId="{E06F69FA-C87A-1E41-8A25-CEE6CE647963}" srcOrd="1" destOrd="0" presId="urn:microsoft.com/office/officeart/2005/8/layout/hProcess9"/>
    <dgm:cxn modelId="{C9B840FF-7FC7-FB4D-8B9A-0A3CDB9C5157}" type="presParOf" srcId="{E06F69FA-C87A-1E41-8A25-CEE6CE647963}" destId="{EF926093-37BF-054F-AA88-CC7D5C90599D}" srcOrd="0" destOrd="0" presId="urn:microsoft.com/office/officeart/2005/8/layout/hProcess9"/>
    <dgm:cxn modelId="{A5E3EBF1-9EAC-4E42-9471-3E28CF2384C8}" type="presParOf" srcId="{E06F69FA-C87A-1E41-8A25-CEE6CE647963}" destId="{8367E91C-D2FA-A149-8516-1FC6ED802658}" srcOrd="1" destOrd="0" presId="urn:microsoft.com/office/officeart/2005/8/layout/hProcess9"/>
    <dgm:cxn modelId="{0B59DDF5-7D8A-694B-8F08-AC1755E7DDA6}" type="presParOf" srcId="{E06F69FA-C87A-1E41-8A25-CEE6CE647963}" destId="{ABC5CD96-911E-1841-9451-0FA08B0F6AE9}" srcOrd="2" destOrd="0" presId="urn:microsoft.com/office/officeart/2005/8/layout/hProcess9"/>
    <dgm:cxn modelId="{A2976FEE-01FD-9249-8661-E4FAF3A3E717}" type="presParOf" srcId="{E06F69FA-C87A-1E41-8A25-CEE6CE647963}" destId="{1CEB0B34-8CF6-7649-85F2-390B98C6FE27}" srcOrd="3" destOrd="0" presId="urn:microsoft.com/office/officeart/2005/8/layout/hProcess9"/>
    <dgm:cxn modelId="{3A0AE20A-6890-834E-802D-06E8176A9FB4}" type="presParOf" srcId="{E06F69FA-C87A-1E41-8A25-CEE6CE647963}" destId="{1D3ACFDF-20B2-4F41-88F0-BB7224A6B66D}"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2D82C43-006F-7545-B6A1-49846F857A97}" type="doc">
      <dgm:prSet loTypeId="urn:microsoft.com/office/officeart/2008/layout/VerticalCurvedList" loCatId="" qsTypeId="urn:microsoft.com/office/officeart/2005/8/quickstyle/simple4" qsCatId="simple" csTypeId="urn:microsoft.com/office/officeart/2005/8/colors/colorful2" csCatId="colorful" phldr="1"/>
      <dgm:spPr/>
      <dgm:t>
        <a:bodyPr/>
        <a:lstStyle/>
        <a:p>
          <a:endParaRPr lang="en-US"/>
        </a:p>
      </dgm:t>
    </dgm:pt>
    <dgm:pt modelId="{0B2E0947-792E-A248-8454-BFA5743B1C17}">
      <dgm:prSet custT="1"/>
      <dgm:spPr/>
      <dgm:t>
        <a:bodyPr/>
        <a:lstStyle/>
        <a:p>
          <a:pPr algn="l" rtl="0"/>
          <a:r>
            <a:rPr lang="en-US" sz="2500" dirty="0" smtClean="0">
              <a:solidFill>
                <a:schemeClr val="tx1"/>
              </a:solidFill>
            </a:rPr>
            <a:t>  </a:t>
          </a:r>
          <a:r>
            <a:rPr lang="en-US" sz="2600" dirty="0" smtClean="0">
              <a:solidFill>
                <a:schemeClr val="tx1"/>
              </a:solidFill>
            </a:rPr>
            <a:t>   Local Food </a:t>
          </a:r>
          <a:endParaRPr lang="en-US" sz="2600" dirty="0">
            <a:solidFill>
              <a:schemeClr val="tx1"/>
            </a:solidFill>
          </a:endParaRPr>
        </a:p>
      </dgm:t>
    </dgm:pt>
    <dgm:pt modelId="{FE214F3F-7D1B-2C45-A0F1-741E460AD1AF}" type="parTrans" cxnId="{BC76ED3B-BC8E-054F-91A6-D37DDE35DFE0}">
      <dgm:prSet/>
      <dgm:spPr/>
      <dgm:t>
        <a:bodyPr/>
        <a:lstStyle/>
        <a:p>
          <a:endParaRPr lang="en-US"/>
        </a:p>
      </dgm:t>
    </dgm:pt>
    <dgm:pt modelId="{2949366F-4C61-D54C-9BF5-E4C1B05159D0}" type="sibTrans" cxnId="{BC76ED3B-BC8E-054F-91A6-D37DDE35DFE0}">
      <dgm:prSet custT="1"/>
      <dgm:spPr/>
      <dgm:t>
        <a:bodyPr/>
        <a:lstStyle/>
        <a:p>
          <a:pPr algn="l"/>
          <a:endParaRPr lang="en-US" sz="3000">
            <a:solidFill>
              <a:schemeClr val="tx1"/>
            </a:solidFill>
          </a:endParaRPr>
        </a:p>
      </dgm:t>
    </dgm:pt>
    <dgm:pt modelId="{37AC725F-B139-9449-9087-3B93414BDED1}">
      <dgm:prSet custT="1"/>
      <dgm:spPr/>
      <dgm:t>
        <a:bodyPr/>
        <a:lstStyle/>
        <a:p>
          <a:pPr algn="l" rtl="0"/>
          <a:r>
            <a:rPr lang="en-US" sz="2600" dirty="0" smtClean="0">
              <a:solidFill>
                <a:schemeClr val="tx1"/>
              </a:solidFill>
            </a:rPr>
            <a:t>Beautiful</a:t>
          </a:r>
          <a:r>
            <a:rPr lang="en-US" sz="2600" baseline="0" dirty="0" smtClean="0">
              <a:solidFill>
                <a:schemeClr val="tx1"/>
              </a:solidFill>
            </a:rPr>
            <a:t> Buildings </a:t>
          </a:r>
          <a:endParaRPr lang="en-US" sz="2600" dirty="0">
            <a:solidFill>
              <a:schemeClr val="tx1"/>
            </a:solidFill>
          </a:endParaRPr>
        </a:p>
      </dgm:t>
    </dgm:pt>
    <dgm:pt modelId="{581CDAC6-F01F-E444-A1C5-10E84063D72F}" type="parTrans" cxnId="{E0FB0BAE-7463-0142-AE80-A1D1FE053EA6}">
      <dgm:prSet/>
      <dgm:spPr/>
      <dgm:t>
        <a:bodyPr/>
        <a:lstStyle/>
        <a:p>
          <a:endParaRPr lang="en-US"/>
        </a:p>
      </dgm:t>
    </dgm:pt>
    <dgm:pt modelId="{953CDBF3-3038-F848-9D44-A9D35DF7A3F8}" type="sibTrans" cxnId="{E0FB0BAE-7463-0142-AE80-A1D1FE053EA6}">
      <dgm:prSet custT="1"/>
      <dgm:spPr/>
      <dgm:t>
        <a:bodyPr/>
        <a:lstStyle/>
        <a:p>
          <a:pPr algn="l"/>
          <a:endParaRPr lang="en-US" sz="3000">
            <a:solidFill>
              <a:schemeClr val="tx1"/>
            </a:solidFill>
          </a:endParaRPr>
        </a:p>
      </dgm:t>
    </dgm:pt>
    <dgm:pt modelId="{0DBBA5EA-F970-0246-87A3-588935BEAC54}">
      <dgm:prSet custT="1"/>
      <dgm:spPr/>
      <dgm:t>
        <a:bodyPr/>
        <a:lstStyle/>
        <a:p>
          <a:pPr algn="l" rtl="0"/>
          <a:r>
            <a:rPr lang="en-US" sz="2600" dirty="0" smtClean="0">
              <a:solidFill>
                <a:schemeClr val="tx1"/>
              </a:solidFill>
            </a:rPr>
            <a:t>Go Team!</a:t>
          </a:r>
          <a:endParaRPr lang="en-US" sz="2600" dirty="0">
            <a:solidFill>
              <a:schemeClr val="tx1"/>
            </a:solidFill>
          </a:endParaRPr>
        </a:p>
      </dgm:t>
    </dgm:pt>
    <dgm:pt modelId="{B944B7D1-90B3-ED41-99A5-46C98B65BC3E}" type="parTrans" cxnId="{4F2E93DB-E2B8-CD44-B784-56826A84CBB4}">
      <dgm:prSet/>
      <dgm:spPr/>
      <dgm:t>
        <a:bodyPr/>
        <a:lstStyle/>
        <a:p>
          <a:endParaRPr lang="en-US"/>
        </a:p>
      </dgm:t>
    </dgm:pt>
    <dgm:pt modelId="{75F621E7-34B2-B84F-AFF8-BC05B6BD4766}" type="sibTrans" cxnId="{4F2E93DB-E2B8-CD44-B784-56826A84CBB4}">
      <dgm:prSet custT="1"/>
      <dgm:spPr/>
      <dgm:t>
        <a:bodyPr/>
        <a:lstStyle/>
        <a:p>
          <a:pPr algn="l"/>
          <a:endParaRPr lang="en-US" sz="3000">
            <a:solidFill>
              <a:schemeClr val="tx1"/>
            </a:solidFill>
          </a:endParaRPr>
        </a:p>
      </dgm:t>
    </dgm:pt>
    <dgm:pt modelId="{F1F3AAD4-3F1F-2643-83C3-007AF027E992}">
      <dgm:prSet custT="1"/>
      <dgm:spPr/>
      <dgm:t>
        <a:bodyPr/>
        <a:lstStyle/>
        <a:p>
          <a:pPr algn="l" rtl="0"/>
          <a:r>
            <a:rPr lang="en-US" sz="2600" dirty="0" smtClean="0">
              <a:solidFill>
                <a:schemeClr val="tx1"/>
              </a:solidFill>
            </a:rPr>
            <a:t>My </a:t>
          </a:r>
          <a:r>
            <a:rPr lang="en-US" sz="2600" dirty="0" err="1" smtClean="0">
              <a:solidFill>
                <a:schemeClr val="tx1"/>
              </a:solidFill>
            </a:rPr>
            <a:t>Favourite</a:t>
          </a:r>
          <a:r>
            <a:rPr lang="en-US" sz="2600" dirty="0" smtClean="0">
              <a:solidFill>
                <a:schemeClr val="tx1"/>
              </a:solidFill>
            </a:rPr>
            <a:t> Place</a:t>
          </a:r>
        </a:p>
      </dgm:t>
    </dgm:pt>
    <dgm:pt modelId="{F71A95AF-713A-4045-AA98-B4E64C8E9E78}" type="parTrans" cxnId="{3DFECE09-C414-2B43-8B28-83589C21CD98}">
      <dgm:prSet/>
      <dgm:spPr/>
      <dgm:t>
        <a:bodyPr/>
        <a:lstStyle/>
        <a:p>
          <a:endParaRPr lang="en-US"/>
        </a:p>
      </dgm:t>
    </dgm:pt>
    <dgm:pt modelId="{960E1F10-DC2A-0E41-9A4D-D743E44F7EE7}" type="sibTrans" cxnId="{3DFECE09-C414-2B43-8B28-83589C21CD98}">
      <dgm:prSet/>
      <dgm:spPr/>
      <dgm:t>
        <a:bodyPr/>
        <a:lstStyle/>
        <a:p>
          <a:endParaRPr lang="en-US"/>
        </a:p>
      </dgm:t>
    </dgm:pt>
    <dgm:pt modelId="{6B56930D-3F20-4B48-9B0F-0AFC379C1EFC}">
      <dgm:prSet custT="1"/>
      <dgm:spPr/>
      <dgm:t>
        <a:bodyPr/>
        <a:lstStyle/>
        <a:p>
          <a:r>
            <a:rPr lang="en-US" sz="2600" dirty="0" smtClean="0">
              <a:solidFill>
                <a:schemeClr val="tx1"/>
              </a:solidFill>
            </a:rPr>
            <a:t>Local Expressions</a:t>
          </a:r>
          <a:endParaRPr lang="en-US" sz="2600" dirty="0">
            <a:solidFill>
              <a:schemeClr val="tx1"/>
            </a:solidFill>
          </a:endParaRPr>
        </a:p>
      </dgm:t>
    </dgm:pt>
    <dgm:pt modelId="{6076A12D-003A-AB45-9409-C7A0334D66B1}" type="parTrans" cxnId="{A3BED17F-4FEA-B645-87A1-CD7CC2867E9A}">
      <dgm:prSet/>
      <dgm:spPr/>
      <dgm:t>
        <a:bodyPr/>
        <a:lstStyle/>
        <a:p>
          <a:endParaRPr lang="en-US"/>
        </a:p>
      </dgm:t>
    </dgm:pt>
    <dgm:pt modelId="{50F6D65A-3D2C-6046-B326-6A4700631940}" type="sibTrans" cxnId="{A3BED17F-4FEA-B645-87A1-CD7CC2867E9A}">
      <dgm:prSet/>
      <dgm:spPr/>
      <dgm:t>
        <a:bodyPr/>
        <a:lstStyle/>
        <a:p>
          <a:endParaRPr lang="en-US"/>
        </a:p>
      </dgm:t>
    </dgm:pt>
    <dgm:pt modelId="{25C70C74-C9FC-1946-8C39-AC4B97C1645E}" type="pres">
      <dgm:prSet presAssocID="{52D82C43-006F-7545-B6A1-49846F857A97}" presName="Name0" presStyleCnt="0">
        <dgm:presLayoutVars>
          <dgm:chMax val="7"/>
          <dgm:chPref val="7"/>
          <dgm:dir/>
        </dgm:presLayoutVars>
      </dgm:prSet>
      <dgm:spPr/>
      <dgm:t>
        <a:bodyPr/>
        <a:lstStyle/>
        <a:p>
          <a:endParaRPr lang="en-US"/>
        </a:p>
      </dgm:t>
    </dgm:pt>
    <dgm:pt modelId="{9C307885-F7AA-1043-B1E7-8B218DF81F27}" type="pres">
      <dgm:prSet presAssocID="{52D82C43-006F-7545-B6A1-49846F857A97}" presName="Name1" presStyleCnt="0"/>
      <dgm:spPr/>
    </dgm:pt>
    <dgm:pt modelId="{A4AB1DFE-BCF3-DA4F-B8FE-D81832ADEE3C}" type="pres">
      <dgm:prSet presAssocID="{52D82C43-006F-7545-B6A1-49846F857A97}" presName="cycle" presStyleCnt="0"/>
      <dgm:spPr/>
    </dgm:pt>
    <dgm:pt modelId="{A5801358-A3D1-1B41-86AA-01B858637B61}" type="pres">
      <dgm:prSet presAssocID="{52D82C43-006F-7545-B6A1-49846F857A97}" presName="srcNode" presStyleLbl="node1" presStyleIdx="0" presStyleCnt="5"/>
      <dgm:spPr/>
    </dgm:pt>
    <dgm:pt modelId="{91E8D232-60E7-0045-B07F-DA149D17AFA0}" type="pres">
      <dgm:prSet presAssocID="{52D82C43-006F-7545-B6A1-49846F857A97}" presName="conn" presStyleLbl="parChTrans1D2" presStyleIdx="0" presStyleCnt="1"/>
      <dgm:spPr/>
      <dgm:t>
        <a:bodyPr/>
        <a:lstStyle/>
        <a:p>
          <a:endParaRPr lang="en-US"/>
        </a:p>
      </dgm:t>
    </dgm:pt>
    <dgm:pt modelId="{BD768925-3CF2-8A44-A7F7-DCB265D9CE4A}" type="pres">
      <dgm:prSet presAssocID="{52D82C43-006F-7545-B6A1-49846F857A97}" presName="extraNode" presStyleLbl="node1" presStyleIdx="0" presStyleCnt="5"/>
      <dgm:spPr/>
    </dgm:pt>
    <dgm:pt modelId="{687D4B97-A837-C640-AECF-89A0FF33BE71}" type="pres">
      <dgm:prSet presAssocID="{52D82C43-006F-7545-B6A1-49846F857A97}" presName="dstNode" presStyleLbl="node1" presStyleIdx="0" presStyleCnt="5"/>
      <dgm:spPr/>
    </dgm:pt>
    <dgm:pt modelId="{5835CC18-F274-F54D-A1A1-4165A2B8704C}" type="pres">
      <dgm:prSet presAssocID="{0B2E0947-792E-A248-8454-BFA5743B1C17}" presName="text_1" presStyleLbl="node1" presStyleIdx="0" presStyleCnt="5" custLinFactNeighborX="-9275" custLinFactNeighborY="13728">
        <dgm:presLayoutVars>
          <dgm:bulletEnabled val="1"/>
        </dgm:presLayoutVars>
      </dgm:prSet>
      <dgm:spPr/>
      <dgm:t>
        <a:bodyPr/>
        <a:lstStyle/>
        <a:p>
          <a:endParaRPr lang="en-US"/>
        </a:p>
      </dgm:t>
    </dgm:pt>
    <dgm:pt modelId="{A4D3CBB4-BAA4-4E47-A735-46932C656DCE}" type="pres">
      <dgm:prSet presAssocID="{0B2E0947-792E-A248-8454-BFA5743B1C17}" presName="accent_1" presStyleCnt="0"/>
      <dgm:spPr/>
    </dgm:pt>
    <dgm:pt modelId="{22325596-32DF-9147-A208-047989CF3083}" type="pres">
      <dgm:prSet presAssocID="{0B2E0947-792E-A248-8454-BFA5743B1C17}" presName="accentRepeatNode" presStyleLbl="solidFgAcc1" presStyleIdx="0" presStyleCnt="5"/>
      <dgm:spPr/>
    </dgm:pt>
    <dgm:pt modelId="{8D64CDC9-25C2-AE40-9C90-3BF80BB84621}" type="pres">
      <dgm:prSet presAssocID="{37AC725F-B139-9449-9087-3B93414BDED1}" presName="text_2" presStyleLbl="node1" presStyleIdx="1" presStyleCnt="5">
        <dgm:presLayoutVars>
          <dgm:bulletEnabled val="1"/>
        </dgm:presLayoutVars>
      </dgm:prSet>
      <dgm:spPr/>
      <dgm:t>
        <a:bodyPr/>
        <a:lstStyle/>
        <a:p>
          <a:endParaRPr lang="en-US"/>
        </a:p>
      </dgm:t>
    </dgm:pt>
    <dgm:pt modelId="{F0763FB2-B0E4-C748-9101-840DBEDB96C8}" type="pres">
      <dgm:prSet presAssocID="{37AC725F-B139-9449-9087-3B93414BDED1}" presName="accent_2" presStyleCnt="0"/>
      <dgm:spPr/>
    </dgm:pt>
    <dgm:pt modelId="{C6A067F4-A296-314D-8993-DF270B8BFDC8}" type="pres">
      <dgm:prSet presAssocID="{37AC725F-B139-9449-9087-3B93414BDED1}" presName="accentRepeatNode" presStyleLbl="solidFgAcc1" presStyleIdx="1" presStyleCnt="5"/>
      <dgm:spPr/>
    </dgm:pt>
    <dgm:pt modelId="{3D250A12-2D39-1E4C-ADC1-99E918512FCF}" type="pres">
      <dgm:prSet presAssocID="{0DBBA5EA-F970-0246-87A3-588935BEAC54}" presName="text_3" presStyleLbl="node1" presStyleIdx="2" presStyleCnt="5">
        <dgm:presLayoutVars>
          <dgm:bulletEnabled val="1"/>
        </dgm:presLayoutVars>
      </dgm:prSet>
      <dgm:spPr/>
      <dgm:t>
        <a:bodyPr/>
        <a:lstStyle/>
        <a:p>
          <a:endParaRPr lang="en-US"/>
        </a:p>
      </dgm:t>
    </dgm:pt>
    <dgm:pt modelId="{87A25CBC-12B7-1C4B-870B-1F84FD25141B}" type="pres">
      <dgm:prSet presAssocID="{0DBBA5EA-F970-0246-87A3-588935BEAC54}" presName="accent_3" presStyleCnt="0"/>
      <dgm:spPr/>
    </dgm:pt>
    <dgm:pt modelId="{B35078B5-A6BE-C34C-B076-4CA268F2ECAB}" type="pres">
      <dgm:prSet presAssocID="{0DBBA5EA-F970-0246-87A3-588935BEAC54}" presName="accentRepeatNode" presStyleLbl="solidFgAcc1" presStyleIdx="2" presStyleCnt="5"/>
      <dgm:spPr/>
    </dgm:pt>
    <dgm:pt modelId="{75DCC6B0-4ACC-FF42-B598-92D7EF1AF162}" type="pres">
      <dgm:prSet presAssocID="{F1F3AAD4-3F1F-2643-83C3-007AF027E992}" presName="text_4" presStyleLbl="node1" presStyleIdx="3" presStyleCnt="5">
        <dgm:presLayoutVars>
          <dgm:bulletEnabled val="1"/>
        </dgm:presLayoutVars>
      </dgm:prSet>
      <dgm:spPr/>
      <dgm:t>
        <a:bodyPr/>
        <a:lstStyle/>
        <a:p>
          <a:endParaRPr lang="en-US"/>
        </a:p>
      </dgm:t>
    </dgm:pt>
    <dgm:pt modelId="{93B4678D-7E6B-2D4C-A981-11DD8D0929AB}" type="pres">
      <dgm:prSet presAssocID="{F1F3AAD4-3F1F-2643-83C3-007AF027E992}" presName="accent_4" presStyleCnt="0"/>
      <dgm:spPr/>
    </dgm:pt>
    <dgm:pt modelId="{20C8892F-1423-8F4C-B62B-C5E5EEC6BC96}" type="pres">
      <dgm:prSet presAssocID="{F1F3AAD4-3F1F-2643-83C3-007AF027E992}" presName="accentRepeatNode" presStyleLbl="solidFgAcc1" presStyleIdx="3" presStyleCnt="5"/>
      <dgm:spPr/>
    </dgm:pt>
    <dgm:pt modelId="{130AD70A-5DE7-044F-9BA6-5AC297C68E7E}" type="pres">
      <dgm:prSet presAssocID="{6B56930D-3F20-4B48-9B0F-0AFC379C1EFC}" presName="text_5" presStyleLbl="node1" presStyleIdx="4" presStyleCnt="5">
        <dgm:presLayoutVars>
          <dgm:bulletEnabled val="1"/>
        </dgm:presLayoutVars>
      </dgm:prSet>
      <dgm:spPr/>
      <dgm:t>
        <a:bodyPr/>
        <a:lstStyle/>
        <a:p>
          <a:endParaRPr lang="en-US"/>
        </a:p>
      </dgm:t>
    </dgm:pt>
    <dgm:pt modelId="{2396B1D4-4CF6-EC48-96EB-F13C3FCDC244}" type="pres">
      <dgm:prSet presAssocID="{6B56930D-3F20-4B48-9B0F-0AFC379C1EFC}" presName="accent_5" presStyleCnt="0"/>
      <dgm:spPr/>
    </dgm:pt>
    <dgm:pt modelId="{9A1211A6-46BD-FD43-8FC7-41C6231DC41C}" type="pres">
      <dgm:prSet presAssocID="{6B56930D-3F20-4B48-9B0F-0AFC379C1EFC}" presName="accentRepeatNode" presStyleLbl="solidFgAcc1" presStyleIdx="4" presStyleCnt="5"/>
      <dgm:spPr/>
    </dgm:pt>
  </dgm:ptLst>
  <dgm:cxnLst>
    <dgm:cxn modelId="{B25E4E57-7D2C-6D45-BC0A-6DE689217697}" type="presOf" srcId="{37AC725F-B139-9449-9087-3B93414BDED1}" destId="{8D64CDC9-25C2-AE40-9C90-3BF80BB84621}" srcOrd="0" destOrd="0" presId="urn:microsoft.com/office/officeart/2008/layout/VerticalCurvedList"/>
    <dgm:cxn modelId="{E0FB0BAE-7463-0142-AE80-A1D1FE053EA6}" srcId="{52D82C43-006F-7545-B6A1-49846F857A97}" destId="{37AC725F-B139-9449-9087-3B93414BDED1}" srcOrd="1" destOrd="0" parTransId="{581CDAC6-F01F-E444-A1C5-10E84063D72F}" sibTransId="{953CDBF3-3038-F848-9D44-A9D35DF7A3F8}"/>
    <dgm:cxn modelId="{8E5235ED-30AC-7548-8733-7167F49454EA}" type="presOf" srcId="{0DBBA5EA-F970-0246-87A3-588935BEAC54}" destId="{3D250A12-2D39-1E4C-ADC1-99E918512FCF}" srcOrd="0" destOrd="0" presId="urn:microsoft.com/office/officeart/2008/layout/VerticalCurvedList"/>
    <dgm:cxn modelId="{D3AC067C-B219-A54E-85D6-46E0D639866D}" type="presOf" srcId="{52D82C43-006F-7545-B6A1-49846F857A97}" destId="{25C70C74-C9FC-1946-8C39-AC4B97C1645E}" srcOrd="0" destOrd="0" presId="urn:microsoft.com/office/officeart/2008/layout/VerticalCurvedList"/>
    <dgm:cxn modelId="{D255F450-D9CD-D441-8D41-242AAAB95033}" type="presOf" srcId="{F1F3AAD4-3F1F-2643-83C3-007AF027E992}" destId="{75DCC6B0-4ACC-FF42-B598-92D7EF1AF162}" srcOrd="0" destOrd="0" presId="urn:microsoft.com/office/officeart/2008/layout/VerticalCurvedList"/>
    <dgm:cxn modelId="{BC76ED3B-BC8E-054F-91A6-D37DDE35DFE0}" srcId="{52D82C43-006F-7545-B6A1-49846F857A97}" destId="{0B2E0947-792E-A248-8454-BFA5743B1C17}" srcOrd="0" destOrd="0" parTransId="{FE214F3F-7D1B-2C45-A0F1-741E460AD1AF}" sibTransId="{2949366F-4C61-D54C-9BF5-E4C1B05159D0}"/>
    <dgm:cxn modelId="{7CAFB141-E0DD-AB41-8A98-46A293F6353F}" type="presOf" srcId="{2949366F-4C61-D54C-9BF5-E4C1B05159D0}" destId="{91E8D232-60E7-0045-B07F-DA149D17AFA0}" srcOrd="0" destOrd="0" presId="urn:microsoft.com/office/officeart/2008/layout/VerticalCurvedList"/>
    <dgm:cxn modelId="{D43F644C-F49E-9E4E-AE77-955CED353BD1}" type="presOf" srcId="{0B2E0947-792E-A248-8454-BFA5743B1C17}" destId="{5835CC18-F274-F54D-A1A1-4165A2B8704C}" srcOrd="0" destOrd="0" presId="urn:microsoft.com/office/officeart/2008/layout/VerticalCurvedList"/>
    <dgm:cxn modelId="{A3BED17F-4FEA-B645-87A1-CD7CC2867E9A}" srcId="{52D82C43-006F-7545-B6A1-49846F857A97}" destId="{6B56930D-3F20-4B48-9B0F-0AFC379C1EFC}" srcOrd="4" destOrd="0" parTransId="{6076A12D-003A-AB45-9409-C7A0334D66B1}" sibTransId="{50F6D65A-3D2C-6046-B326-6A4700631940}"/>
    <dgm:cxn modelId="{4F2E93DB-E2B8-CD44-B784-56826A84CBB4}" srcId="{52D82C43-006F-7545-B6A1-49846F857A97}" destId="{0DBBA5EA-F970-0246-87A3-588935BEAC54}" srcOrd="2" destOrd="0" parTransId="{B944B7D1-90B3-ED41-99A5-46C98B65BC3E}" sibTransId="{75F621E7-34B2-B84F-AFF8-BC05B6BD4766}"/>
    <dgm:cxn modelId="{95221818-EF76-2440-ADE5-96B6965C55B6}" type="presOf" srcId="{6B56930D-3F20-4B48-9B0F-0AFC379C1EFC}" destId="{130AD70A-5DE7-044F-9BA6-5AC297C68E7E}" srcOrd="0" destOrd="0" presId="urn:microsoft.com/office/officeart/2008/layout/VerticalCurvedList"/>
    <dgm:cxn modelId="{3DFECE09-C414-2B43-8B28-83589C21CD98}" srcId="{52D82C43-006F-7545-B6A1-49846F857A97}" destId="{F1F3AAD4-3F1F-2643-83C3-007AF027E992}" srcOrd="3" destOrd="0" parTransId="{F71A95AF-713A-4045-AA98-B4E64C8E9E78}" sibTransId="{960E1F10-DC2A-0E41-9A4D-D743E44F7EE7}"/>
    <dgm:cxn modelId="{36BA54F1-C479-EB49-A75F-24F6B03A9672}" type="presParOf" srcId="{25C70C74-C9FC-1946-8C39-AC4B97C1645E}" destId="{9C307885-F7AA-1043-B1E7-8B218DF81F27}" srcOrd="0" destOrd="0" presId="urn:microsoft.com/office/officeart/2008/layout/VerticalCurvedList"/>
    <dgm:cxn modelId="{F380B543-9C79-0A43-A3CF-B732160DB54F}" type="presParOf" srcId="{9C307885-F7AA-1043-B1E7-8B218DF81F27}" destId="{A4AB1DFE-BCF3-DA4F-B8FE-D81832ADEE3C}" srcOrd="0" destOrd="0" presId="urn:microsoft.com/office/officeart/2008/layout/VerticalCurvedList"/>
    <dgm:cxn modelId="{FB2004F8-F4EC-6C4C-A71B-106E8F27AE36}" type="presParOf" srcId="{A4AB1DFE-BCF3-DA4F-B8FE-D81832ADEE3C}" destId="{A5801358-A3D1-1B41-86AA-01B858637B61}" srcOrd="0" destOrd="0" presId="urn:microsoft.com/office/officeart/2008/layout/VerticalCurvedList"/>
    <dgm:cxn modelId="{852D39A5-E178-B348-8133-19AC08F4F712}" type="presParOf" srcId="{A4AB1DFE-BCF3-DA4F-B8FE-D81832ADEE3C}" destId="{91E8D232-60E7-0045-B07F-DA149D17AFA0}" srcOrd="1" destOrd="0" presId="urn:microsoft.com/office/officeart/2008/layout/VerticalCurvedList"/>
    <dgm:cxn modelId="{5F10F234-0187-A743-990F-D8C5764DE2EC}" type="presParOf" srcId="{A4AB1DFE-BCF3-DA4F-B8FE-D81832ADEE3C}" destId="{BD768925-3CF2-8A44-A7F7-DCB265D9CE4A}" srcOrd="2" destOrd="0" presId="urn:microsoft.com/office/officeart/2008/layout/VerticalCurvedList"/>
    <dgm:cxn modelId="{6466D8F8-E68E-3649-87C5-F0B6884EF0FC}" type="presParOf" srcId="{A4AB1DFE-BCF3-DA4F-B8FE-D81832ADEE3C}" destId="{687D4B97-A837-C640-AECF-89A0FF33BE71}" srcOrd="3" destOrd="0" presId="urn:microsoft.com/office/officeart/2008/layout/VerticalCurvedList"/>
    <dgm:cxn modelId="{6781A495-C41A-FA4E-8CFD-422200901A9C}" type="presParOf" srcId="{9C307885-F7AA-1043-B1E7-8B218DF81F27}" destId="{5835CC18-F274-F54D-A1A1-4165A2B8704C}" srcOrd="1" destOrd="0" presId="urn:microsoft.com/office/officeart/2008/layout/VerticalCurvedList"/>
    <dgm:cxn modelId="{1069DBA7-E0A9-4443-BB09-3A4D25472A13}" type="presParOf" srcId="{9C307885-F7AA-1043-B1E7-8B218DF81F27}" destId="{A4D3CBB4-BAA4-4E47-A735-46932C656DCE}" srcOrd="2" destOrd="0" presId="urn:microsoft.com/office/officeart/2008/layout/VerticalCurvedList"/>
    <dgm:cxn modelId="{2676C0CC-84DF-BC4E-AC50-28A817B0A362}" type="presParOf" srcId="{A4D3CBB4-BAA4-4E47-A735-46932C656DCE}" destId="{22325596-32DF-9147-A208-047989CF3083}" srcOrd="0" destOrd="0" presId="urn:microsoft.com/office/officeart/2008/layout/VerticalCurvedList"/>
    <dgm:cxn modelId="{DBA2B3CE-2C3F-3C4B-8F06-2E03D83B731C}" type="presParOf" srcId="{9C307885-F7AA-1043-B1E7-8B218DF81F27}" destId="{8D64CDC9-25C2-AE40-9C90-3BF80BB84621}" srcOrd="3" destOrd="0" presId="urn:microsoft.com/office/officeart/2008/layout/VerticalCurvedList"/>
    <dgm:cxn modelId="{3B3B0368-D9CE-D743-9DD4-D9227CCF2C55}" type="presParOf" srcId="{9C307885-F7AA-1043-B1E7-8B218DF81F27}" destId="{F0763FB2-B0E4-C748-9101-840DBEDB96C8}" srcOrd="4" destOrd="0" presId="urn:microsoft.com/office/officeart/2008/layout/VerticalCurvedList"/>
    <dgm:cxn modelId="{C20A7AB1-302E-1847-9CF5-ECE317A488A3}" type="presParOf" srcId="{F0763FB2-B0E4-C748-9101-840DBEDB96C8}" destId="{C6A067F4-A296-314D-8993-DF270B8BFDC8}" srcOrd="0" destOrd="0" presId="urn:microsoft.com/office/officeart/2008/layout/VerticalCurvedList"/>
    <dgm:cxn modelId="{7C272FDC-0FC5-AD49-B243-FD5FA28530BF}" type="presParOf" srcId="{9C307885-F7AA-1043-B1E7-8B218DF81F27}" destId="{3D250A12-2D39-1E4C-ADC1-99E918512FCF}" srcOrd="5" destOrd="0" presId="urn:microsoft.com/office/officeart/2008/layout/VerticalCurvedList"/>
    <dgm:cxn modelId="{6D7A38C4-DC99-A647-8DDA-34989660A9B1}" type="presParOf" srcId="{9C307885-F7AA-1043-B1E7-8B218DF81F27}" destId="{87A25CBC-12B7-1C4B-870B-1F84FD25141B}" srcOrd="6" destOrd="0" presId="urn:microsoft.com/office/officeart/2008/layout/VerticalCurvedList"/>
    <dgm:cxn modelId="{2BEA0499-C47D-9743-9321-5CFF2B9835D3}" type="presParOf" srcId="{87A25CBC-12B7-1C4B-870B-1F84FD25141B}" destId="{B35078B5-A6BE-C34C-B076-4CA268F2ECAB}" srcOrd="0" destOrd="0" presId="urn:microsoft.com/office/officeart/2008/layout/VerticalCurvedList"/>
    <dgm:cxn modelId="{1E5C72A5-AF76-D546-A549-6605E42D2528}" type="presParOf" srcId="{9C307885-F7AA-1043-B1E7-8B218DF81F27}" destId="{75DCC6B0-4ACC-FF42-B598-92D7EF1AF162}" srcOrd="7" destOrd="0" presId="urn:microsoft.com/office/officeart/2008/layout/VerticalCurvedList"/>
    <dgm:cxn modelId="{0296074D-95A9-A642-AE6A-24A5E6D2F435}" type="presParOf" srcId="{9C307885-F7AA-1043-B1E7-8B218DF81F27}" destId="{93B4678D-7E6B-2D4C-A981-11DD8D0929AB}" srcOrd="8" destOrd="0" presId="urn:microsoft.com/office/officeart/2008/layout/VerticalCurvedList"/>
    <dgm:cxn modelId="{72789493-412E-5240-B377-A5AA6B32F1FC}" type="presParOf" srcId="{93B4678D-7E6B-2D4C-A981-11DD8D0929AB}" destId="{20C8892F-1423-8F4C-B62B-C5E5EEC6BC96}" srcOrd="0" destOrd="0" presId="urn:microsoft.com/office/officeart/2008/layout/VerticalCurvedList"/>
    <dgm:cxn modelId="{41100DC9-11E6-E54D-900A-331ABD933CC8}" type="presParOf" srcId="{9C307885-F7AA-1043-B1E7-8B218DF81F27}" destId="{130AD70A-5DE7-044F-9BA6-5AC297C68E7E}" srcOrd="9" destOrd="0" presId="urn:microsoft.com/office/officeart/2008/layout/VerticalCurvedList"/>
    <dgm:cxn modelId="{ECECB7D1-9513-F643-9420-EBFD9D9FF8D1}" type="presParOf" srcId="{9C307885-F7AA-1043-B1E7-8B218DF81F27}" destId="{2396B1D4-4CF6-EC48-96EB-F13C3FCDC244}" srcOrd="10" destOrd="0" presId="urn:microsoft.com/office/officeart/2008/layout/VerticalCurvedList"/>
    <dgm:cxn modelId="{A293E992-9505-B145-B5D5-1F4F96A68E7B}" type="presParOf" srcId="{2396B1D4-4CF6-EC48-96EB-F13C3FCDC244}" destId="{9A1211A6-46BD-FD43-8FC7-41C6231DC41C}"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A043CF5-12AA-E143-8E2A-853170CFD402}" type="doc">
      <dgm:prSet loTypeId="urn:microsoft.com/office/officeart/2005/8/layout/vProcess5" loCatId="" qsTypeId="urn:microsoft.com/office/officeart/2005/8/quickstyle/simple4" qsCatId="simple" csTypeId="urn:microsoft.com/office/officeart/2005/8/colors/colorful2" csCatId="colorful" phldr="1"/>
      <dgm:spPr/>
      <dgm:t>
        <a:bodyPr/>
        <a:lstStyle/>
        <a:p>
          <a:endParaRPr lang="en-US"/>
        </a:p>
      </dgm:t>
    </dgm:pt>
    <dgm:pt modelId="{7F63F86D-11BA-0943-8041-5946677EE003}">
      <dgm:prSet custT="1">
        <dgm:style>
          <a:lnRef idx="1">
            <a:schemeClr val="accent3"/>
          </a:lnRef>
          <a:fillRef idx="2">
            <a:schemeClr val="accent3"/>
          </a:fillRef>
          <a:effectRef idx="1">
            <a:schemeClr val="accent3"/>
          </a:effectRef>
          <a:fontRef idx="minor">
            <a:schemeClr val="dk1"/>
          </a:fontRef>
        </dgm:style>
      </dgm:prSet>
      <dgm:spPr/>
      <dgm:t>
        <a:bodyPr/>
        <a:lstStyle/>
        <a:p>
          <a:pPr algn="l" rtl="0"/>
          <a:r>
            <a:rPr lang="en-US" sz="3200" dirty="0" smtClean="0">
              <a:solidFill>
                <a:srgbClr val="000000"/>
              </a:solidFill>
            </a:rPr>
            <a:t>More than half (24) of the students in the pilot maintained their engagement over a year.  Initial evidence that Third Space encouraged and enabled students to engage </a:t>
          </a:r>
          <a:r>
            <a:rPr lang="en-US" sz="3200" dirty="0" err="1" smtClean="0">
              <a:solidFill>
                <a:srgbClr val="000000"/>
              </a:solidFill>
            </a:rPr>
            <a:t>interculturally</a:t>
          </a:r>
          <a:r>
            <a:rPr lang="en-US" sz="3200" dirty="0" smtClean="0">
              <a:solidFill>
                <a:srgbClr val="000000"/>
              </a:solidFill>
            </a:rPr>
            <a:t> and reflexively.</a:t>
          </a:r>
          <a:endParaRPr lang="en-US" sz="3200" dirty="0">
            <a:solidFill>
              <a:srgbClr val="000000"/>
            </a:solidFill>
          </a:endParaRPr>
        </a:p>
      </dgm:t>
    </dgm:pt>
    <dgm:pt modelId="{EE946578-95D8-3D4A-9097-0F722D919910}" type="parTrans" cxnId="{81530112-3031-8749-B375-370A1F6ED8C2}">
      <dgm:prSet/>
      <dgm:spPr/>
      <dgm:t>
        <a:bodyPr/>
        <a:lstStyle/>
        <a:p>
          <a:endParaRPr lang="en-US"/>
        </a:p>
      </dgm:t>
    </dgm:pt>
    <dgm:pt modelId="{4E890A85-262D-1F4E-952C-18632ECD78B6}" type="sibTrans" cxnId="{81530112-3031-8749-B375-370A1F6ED8C2}">
      <dgm:prSet/>
      <dgm:spPr/>
      <dgm:t>
        <a:bodyPr/>
        <a:lstStyle/>
        <a:p>
          <a:endParaRPr lang="en-US"/>
        </a:p>
      </dgm:t>
    </dgm:pt>
    <dgm:pt modelId="{593E66A9-8E38-324B-9B31-119BD3213182}" type="pres">
      <dgm:prSet presAssocID="{6A043CF5-12AA-E143-8E2A-853170CFD402}" presName="outerComposite" presStyleCnt="0">
        <dgm:presLayoutVars>
          <dgm:chMax val="5"/>
          <dgm:dir/>
          <dgm:resizeHandles val="exact"/>
        </dgm:presLayoutVars>
      </dgm:prSet>
      <dgm:spPr/>
      <dgm:t>
        <a:bodyPr/>
        <a:lstStyle/>
        <a:p>
          <a:endParaRPr lang="en-US"/>
        </a:p>
      </dgm:t>
    </dgm:pt>
    <dgm:pt modelId="{1EEFAEAC-3CEE-004E-9E32-0036C3AC6332}" type="pres">
      <dgm:prSet presAssocID="{6A043CF5-12AA-E143-8E2A-853170CFD402}" presName="dummyMaxCanvas" presStyleCnt="0">
        <dgm:presLayoutVars/>
      </dgm:prSet>
      <dgm:spPr/>
    </dgm:pt>
    <dgm:pt modelId="{78CA0A76-1531-E541-95B2-EB26DF10B65E}" type="pres">
      <dgm:prSet presAssocID="{6A043CF5-12AA-E143-8E2A-853170CFD402}" presName="OneNode_1" presStyleLbl="node1" presStyleIdx="0" presStyleCnt="1">
        <dgm:presLayoutVars>
          <dgm:bulletEnabled val="1"/>
        </dgm:presLayoutVars>
      </dgm:prSet>
      <dgm:spPr/>
      <dgm:t>
        <a:bodyPr/>
        <a:lstStyle/>
        <a:p>
          <a:endParaRPr lang="en-US"/>
        </a:p>
      </dgm:t>
    </dgm:pt>
  </dgm:ptLst>
  <dgm:cxnLst>
    <dgm:cxn modelId="{81530112-3031-8749-B375-370A1F6ED8C2}" srcId="{6A043CF5-12AA-E143-8E2A-853170CFD402}" destId="{7F63F86D-11BA-0943-8041-5946677EE003}" srcOrd="0" destOrd="0" parTransId="{EE946578-95D8-3D4A-9097-0F722D919910}" sibTransId="{4E890A85-262D-1F4E-952C-18632ECD78B6}"/>
    <dgm:cxn modelId="{6C5EA258-9078-5F42-A164-13C2BE538C49}" type="presOf" srcId="{6A043CF5-12AA-E143-8E2A-853170CFD402}" destId="{593E66A9-8E38-324B-9B31-119BD3213182}" srcOrd="0" destOrd="0" presId="urn:microsoft.com/office/officeart/2005/8/layout/vProcess5"/>
    <dgm:cxn modelId="{A57AE6BA-CD59-A341-8E84-75F21B9B47DB}" type="presOf" srcId="{7F63F86D-11BA-0943-8041-5946677EE003}" destId="{78CA0A76-1531-E541-95B2-EB26DF10B65E}" srcOrd="0" destOrd="0" presId="urn:microsoft.com/office/officeart/2005/8/layout/vProcess5"/>
    <dgm:cxn modelId="{BA7C2C3C-F4CB-9248-A426-9CCA19027851}" type="presParOf" srcId="{593E66A9-8E38-324B-9B31-119BD3213182}" destId="{1EEFAEAC-3CEE-004E-9E32-0036C3AC6332}" srcOrd="0" destOrd="0" presId="urn:microsoft.com/office/officeart/2005/8/layout/vProcess5"/>
    <dgm:cxn modelId="{7965244B-F7C9-9948-AB25-229E3CFA49FD}" type="presParOf" srcId="{593E66A9-8E38-324B-9B31-119BD3213182}" destId="{78CA0A76-1531-E541-95B2-EB26DF10B65E}"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6A043CF5-12AA-E143-8E2A-853170CFD402}" type="doc">
      <dgm:prSet loTypeId="urn:microsoft.com/office/officeart/2005/8/layout/vProcess5" loCatId="" qsTypeId="urn:microsoft.com/office/officeart/2005/8/quickstyle/simple4" qsCatId="simple" csTypeId="urn:microsoft.com/office/officeart/2005/8/colors/colorful2" csCatId="colorful" phldr="1"/>
      <dgm:spPr/>
      <dgm:t>
        <a:bodyPr/>
        <a:lstStyle/>
        <a:p>
          <a:endParaRPr lang="en-US"/>
        </a:p>
      </dgm:t>
    </dgm:pt>
    <dgm:pt modelId="{892AEF6B-AC4E-0648-B4F5-3CDAC0714252}">
      <dgm:prSet custT="1"/>
      <dgm:spPr/>
      <dgm:t>
        <a:bodyPr/>
        <a:lstStyle/>
        <a:p>
          <a:pPr rtl="0"/>
          <a:r>
            <a:rPr lang="en-US" sz="1300" dirty="0" smtClean="0">
              <a:solidFill>
                <a:srgbClr val="000000"/>
              </a:solidFill>
            </a:rPr>
            <a:t>There is no comprehensive support </a:t>
          </a:r>
          <a:r>
            <a:rPr lang="en-US" sz="1300" dirty="0" err="1" smtClean="0">
              <a:solidFill>
                <a:srgbClr val="000000"/>
              </a:solidFill>
            </a:rPr>
            <a:t>programme</a:t>
          </a:r>
          <a:r>
            <a:rPr lang="en-US" sz="1300" dirty="0" smtClean="0">
              <a:solidFill>
                <a:srgbClr val="000000"/>
              </a:solidFill>
            </a:rPr>
            <a:t> for Edinburgh </a:t>
          </a:r>
          <a:r>
            <a:rPr lang="en-US" sz="1300" dirty="0" err="1" smtClean="0">
              <a:solidFill>
                <a:srgbClr val="000000"/>
              </a:solidFill>
            </a:rPr>
            <a:t>Uni</a:t>
          </a:r>
          <a:r>
            <a:rPr lang="en-US" sz="1300" dirty="0" smtClean="0">
              <a:solidFill>
                <a:srgbClr val="000000"/>
              </a:solidFill>
            </a:rPr>
            <a:t> students going abroad aimed at enabling intercultural exchange and transformative learning</a:t>
          </a:r>
          <a:endParaRPr lang="en-US" sz="1300" dirty="0">
            <a:solidFill>
              <a:srgbClr val="000000"/>
            </a:solidFill>
          </a:endParaRPr>
        </a:p>
      </dgm:t>
    </dgm:pt>
    <dgm:pt modelId="{ABED33C2-BE0A-D641-8742-73E2E68F0A32}" type="parTrans" cxnId="{28921FCD-C167-314D-8868-C45B711D272D}">
      <dgm:prSet/>
      <dgm:spPr/>
      <dgm:t>
        <a:bodyPr/>
        <a:lstStyle/>
        <a:p>
          <a:endParaRPr lang="en-US"/>
        </a:p>
      </dgm:t>
    </dgm:pt>
    <dgm:pt modelId="{67AFF502-1F07-6748-A764-8B508915183A}" type="sibTrans" cxnId="{28921FCD-C167-314D-8868-C45B711D272D}">
      <dgm:prSet/>
      <dgm:spPr/>
      <dgm:t>
        <a:bodyPr/>
        <a:lstStyle/>
        <a:p>
          <a:endParaRPr lang="en-US"/>
        </a:p>
      </dgm:t>
    </dgm:pt>
    <dgm:pt modelId="{7F63F86D-11BA-0943-8041-5946677EE003}">
      <dgm:prSet custT="1"/>
      <dgm:spPr/>
      <dgm:t>
        <a:bodyPr/>
        <a:lstStyle/>
        <a:p>
          <a:pPr rtl="0"/>
          <a:r>
            <a:rPr lang="en-US" sz="1300" dirty="0" smtClean="0">
              <a:solidFill>
                <a:srgbClr val="000000"/>
              </a:solidFill>
            </a:rPr>
            <a:t>Does Third Space effectively support students on their study abroad </a:t>
          </a:r>
          <a:r>
            <a:rPr lang="en-US" sz="1300" dirty="0" err="1" smtClean="0">
              <a:solidFill>
                <a:srgbClr val="000000"/>
              </a:solidFill>
            </a:rPr>
            <a:t>programmes</a:t>
          </a:r>
          <a:r>
            <a:rPr lang="en-US" sz="1300" dirty="0" smtClean="0">
              <a:solidFill>
                <a:srgbClr val="000000"/>
              </a:solidFill>
            </a:rPr>
            <a:t> in engaging </a:t>
          </a:r>
          <a:r>
            <a:rPr lang="en-US" sz="1300" dirty="0" err="1" smtClean="0">
              <a:solidFill>
                <a:srgbClr val="000000"/>
              </a:solidFill>
            </a:rPr>
            <a:t>interculturally</a:t>
          </a:r>
          <a:r>
            <a:rPr lang="en-US" sz="1300" dirty="0" smtClean="0">
              <a:solidFill>
                <a:srgbClr val="000000"/>
              </a:solidFill>
            </a:rPr>
            <a:t> and transforming into global citizens with global competencies?</a:t>
          </a:r>
          <a:endParaRPr lang="en-US" sz="1300" dirty="0">
            <a:solidFill>
              <a:srgbClr val="000000"/>
            </a:solidFill>
          </a:endParaRPr>
        </a:p>
      </dgm:t>
    </dgm:pt>
    <dgm:pt modelId="{EE946578-95D8-3D4A-9097-0F722D919910}" type="parTrans" cxnId="{81530112-3031-8749-B375-370A1F6ED8C2}">
      <dgm:prSet/>
      <dgm:spPr/>
      <dgm:t>
        <a:bodyPr/>
        <a:lstStyle/>
        <a:p>
          <a:endParaRPr lang="en-US"/>
        </a:p>
      </dgm:t>
    </dgm:pt>
    <dgm:pt modelId="{4E890A85-262D-1F4E-952C-18632ECD78B6}" type="sibTrans" cxnId="{81530112-3031-8749-B375-370A1F6ED8C2}">
      <dgm:prSet/>
      <dgm:spPr/>
      <dgm:t>
        <a:bodyPr/>
        <a:lstStyle/>
        <a:p>
          <a:endParaRPr lang="en-US"/>
        </a:p>
      </dgm:t>
    </dgm:pt>
    <dgm:pt modelId="{7CAF0F60-2209-704B-BCA6-001218049610}">
      <dgm:prSet custT="1"/>
      <dgm:spPr/>
      <dgm:t>
        <a:bodyPr/>
        <a:lstStyle/>
        <a:p>
          <a:pPr rtl="0"/>
          <a:r>
            <a:rPr lang="en-US" sz="1300" dirty="0" smtClean="0">
              <a:solidFill>
                <a:srgbClr val="000000"/>
              </a:solidFill>
            </a:rPr>
            <a:t>Through questionnaires, interviews, document analysis and World Cafe Event…Ongoing…</a:t>
          </a:r>
          <a:endParaRPr lang="en-US" sz="1300" dirty="0">
            <a:solidFill>
              <a:srgbClr val="000000"/>
            </a:solidFill>
          </a:endParaRPr>
        </a:p>
      </dgm:t>
    </dgm:pt>
    <dgm:pt modelId="{2E6D41F0-0DD2-7C4E-BAEC-207553CD52EC}" type="parTrans" cxnId="{022D0964-4A5F-8E4F-8184-5BF357C2C4B6}">
      <dgm:prSet/>
      <dgm:spPr/>
      <dgm:t>
        <a:bodyPr/>
        <a:lstStyle/>
        <a:p>
          <a:endParaRPr lang="en-US"/>
        </a:p>
      </dgm:t>
    </dgm:pt>
    <dgm:pt modelId="{992A8EBE-8D20-244F-8DD4-70051B64C484}" type="sibTrans" cxnId="{022D0964-4A5F-8E4F-8184-5BF357C2C4B6}">
      <dgm:prSet/>
      <dgm:spPr/>
      <dgm:t>
        <a:bodyPr/>
        <a:lstStyle/>
        <a:p>
          <a:endParaRPr lang="en-US"/>
        </a:p>
      </dgm:t>
    </dgm:pt>
    <dgm:pt modelId="{D3A69E33-E8DB-3447-8BA3-92E8FEAD39B9}">
      <dgm:prSet custT="1"/>
      <dgm:spPr/>
      <dgm:t>
        <a:bodyPr/>
        <a:lstStyle/>
        <a:p>
          <a:pPr rtl="0"/>
          <a:r>
            <a:rPr lang="en-US" sz="1300" dirty="0" smtClean="0">
              <a:solidFill>
                <a:srgbClr val="000000"/>
              </a:solidFill>
            </a:rPr>
            <a:t>More than half (24) of the students in the pilot maintained their engagement over a year.  Initial evidence that Third Space encouraged and enabled students to engage </a:t>
          </a:r>
          <a:r>
            <a:rPr lang="en-US" sz="1300" dirty="0" err="1" smtClean="0">
              <a:solidFill>
                <a:srgbClr val="000000"/>
              </a:solidFill>
            </a:rPr>
            <a:t>interculturally</a:t>
          </a:r>
          <a:r>
            <a:rPr lang="en-US" sz="1300" dirty="0" smtClean="0">
              <a:solidFill>
                <a:srgbClr val="000000"/>
              </a:solidFill>
            </a:rPr>
            <a:t> and reflexively.</a:t>
          </a:r>
          <a:endParaRPr lang="en-US" sz="1300" dirty="0">
            <a:solidFill>
              <a:srgbClr val="000000"/>
            </a:solidFill>
          </a:endParaRPr>
        </a:p>
      </dgm:t>
    </dgm:pt>
    <dgm:pt modelId="{B54343A2-0E77-754D-812B-DE2A84B0CDEA}" type="parTrans" cxnId="{59EEAAFD-3523-8C40-AADA-44BBF7699743}">
      <dgm:prSet/>
      <dgm:spPr/>
      <dgm:t>
        <a:bodyPr/>
        <a:lstStyle/>
        <a:p>
          <a:endParaRPr lang="en-US"/>
        </a:p>
      </dgm:t>
    </dgm:pt>
    <dgm:pt modelId="{F1786185-F84A-AC4B-8F68-1F3FD5861425}" type="sibTrans" cxnId="{59EEAAFD-3523-8C40-AADA-44BBF7699743}">
      <dgm:prSet/>
      <dgm:spPr/>
      <dgm:t>
        <a:bodyPr/>
        <a:lstStyle/>
        <a:p>
          <a:endParaRPr lang="en-US"/>
        </a:p>
      </dgm:t>
    </dgm:pt>
    <dgm:pt modelId="{CA0FC3CA-75DC-3F4C-9132-9D92339FA950}">
      <dgm:prSet custT="1"/>
      <dgm:spPr/>
      <dgm:t>
        <a:bodyPr/>
        <a:lstStyle/>
        <a:p>
          <a:pPr rtl="0"/>
          <a:r>
            <a:rPr lang="en-US" sz="2400" dirty="0" smtClean="0">
              <a:solidFill>
                <a:srgbClr val="000000"/>
              </a:solidFill>
            </a:rPr>
            <a:t>What have we learnt and how will this inform teaching and learning practices?</a:t>
          </a:r>
          <a:endParaRPr lang="en-US" sz="2400" dirty="0"/>
        </a:p>
      </dgm:t>
    </dgm:pt>
    <dgm:pt modelId="{C7B4D711-1678-984B-81FD-362F6A136503}" type="parTrans" cxnId="{2C33FD13-939F-FF4C-A318-68CE4DE79BA3}">
      <dgm:prSet/>
      <dgm:spPr/>
      <dgm:t>
        <a:bodyPr/>
        <a:lstStyle/>
        <a:p>
          <a:endParaRPr lang="en-US"/>
        </a:p>
      </dgm:t>
    </dgm:pt>
    <dgm:pt modelId="{EE49D39E-E29D-4D45-8938-25697C33F1CF}" type="sibTrans" cxnId="{2C33FD13-939F-FF4C-A318-68CE4DE79BA3}">
      <dgm:prSet/>
      <dgm:spPr/>
      <dgm:t>
        <a:bodyPr/>
        <a:lstStyle/>
        <a:p>
          <a:endParaRPr lang="en-US"/>
        </a:p>
      </dgm:t>
    </dgm:pt>
    <dgm:pt modelId="{593E66A9-8E38-324B-9B31-119BD3213182}" type="pres">
      <dgm:prSet presAssocID="{6A043CF5-12AA-E143-8E2A-853170CFD402}" presName="outerComposite" presStyleCnt="0">
        <dgm:presLayoutVars>
          <dgm:chMax val="5"/>
          <dgm:dir/>
          <dgm:resizeHandles val="exact"/>
        </dgm:presLayoutVars>
      </dgm:prSet>
      <dgm:spPr/>
      <dgm:t>
        <a:bodyPr/>
        <a:lstStyle/>
        <a:p>
          <a:endParaRPr lang="en-US"/>
        </a:p>
      </dgm:t>
    </dgm:pt>
    <dgm:pt modelId="{1EEFAEAC-3CEE-004E-9E32-0036C3AC6332}" type="pres">
      <dgm:prSet presAssocID="{6A043CF5-12AA-E143-8E2A-853170CFD402}" presName="dummyMaxCanvas" presStyleCnt="0">
        <dgm:presLayoutVars/>
      </dgm:prSet>
      <dgm:spPr/>
    </dgm:pt>
    <dgm:pt modelId="{496877E5-4CAD-2345-B72D-32C5B41FF9A9}" type="pres">
      <dgm:prSet presAssocID="{6A043CF5-12AA-E143-8E2A-853170CFD402}" presName="FiveNodes_1" presStyleLbl="node1" presStyleIdx="0" presStyleCnt="5">
        <dgm:presLayoutVars>
          <dgm:bulletEnabled val="1"/>
        </dgm:presLayoutVars>
      </dgm:prSet>
      <dgm:spPr/>
      <dgm:t>
        <a:bodyPr/>
        <a:lstStyle/>
        <a:p>
          <a:endParaRPr lang="en-US"/>
        </a:p>
      </dgm:t>
    </dgm:pt>
    <dgm:pt modelId="{19005C8A-D76B-D449-AC93-AD6496E51D68}" type="pres">
      <dgm:prSet presAssocID="{6A043CF5-12AA-E143-8E2A-853170CFD402}" presName="FiveNodes_2" presStyleLbl="node1" presStyleIdx="1" presStyleCnt="5">
        <dgm:presLayoutVars>
          <dgm:bulletEnabled val="1"/>
        </dgm:presLayoutVars>
      </dgm:prSet>
      <dgm:spPr/>
      <dgm:t>
        <a:bodyPr/>
        <a:lstStyle/>
        <a:p>
          <a:endParaRPr lang="en-US"/>
        </a:p>
      </dgm:t>
    </dgm:pt>
    <dgm:pt modelId="{3602F6DC-FC33-284C-BB53-1D6BAFF61946}" type="pres">
      <dgm:prSet presAssocID="{6A043CF5-12AA-E143-8E2A-853170CFD402}" presName="FiveNodes_3" presStyleLbl="node1" presStyleIdx="2" presStyleCnt="5">
        <dgm:presLayoutVars>
          <dgm:bulletEnabled val="1"/>
        </dgm:presLayoutVars>
      </dgm:prSet>
      <dgm:spPr/>
      <dgm:t>
        <a:bodyPr/>
        <a:lstStyle/>
        <a:p>
          <a:endParaRPr lang="en-US"/>
        </a:p>
      </dgm:t>
    </dgm:pt>
    <dgm:pt modelId="{B5A2506A-FD05-A944-B0BE-FCAA308DBED7}" type="pres">
      <dgm:prSet presAssocID="{6A043CF5-12AA-E143-8E2A-853170CFD402}" presName="FiveNodes_4" presStyleLbl="node1" presStyleIdx="3" presStyleCnt="5">
        <dgm:presLayoutVars>
          <dgm:bulletEnabled val="1"/>
        </dgm:presLayoutVars>
      </dgm:prSet>
      <dgm:spPr/>
      <dgm:t>
        <a:bodyPr/>
        <a:lstStyle/>
        <a:p>
          <a:endParaRPr lang="en-US"/>
        </a:p>
      </dgm:t>
    </dgm:pt>
    <dgm:pt modelId="{B2FE0CE2-A841-5140-AD28-AF71C7059602}" type="pres">
      <dgm:prSet presAssocID="{6A043CF5-12AA-E143-8E2A-853170CFD402}" presName="FiveNodes_5" presStyleLbl="node1" presStyleIdx="4" presStyleCnt="5">
        <dgm:presLayoutVars>
          <dgm:bulletEnabled val="1"/>
        </dgm:presLayoutVars>
      </dgm:prSet>
      <dgm:spPr/>
      <dgm:t>
        <a:bodyPr/>
        <a:lstStyle/>
        <a:p>
          <a:endParaRPr lang="en-US"/>
        </a:p>
      </dgm:t>
    </dgm:pt>
    <dgm:pt modelId="{767185E4-AF57-4944-B7A0-6E951B2FFB3B}" type="pres">
      <dgm:prSet presAssocID="{6A043CF5-12AA-E143-8E2A-853170CFD402}" presName="FiveConn_1-2" presStyleLbl="fgAccFollowNode1" presStyleIdx="0" presStyleCnt="4">
        <dgm:presLayoutVars>
          <dgm:bulletEnabled val="1"/>
        </dgm:presLayoutVars>
      </dgm:prSet>
      <dgm:spPr/>
      <dgm:t>
        <a:bodyPr/>
        <a:lstStyle/>
        <a:p>
          <a:endParaRPr lang="en-US"/>
        </a:p>
      </dgm:t>
    </dgm:pt>
    <dgm:pt modelId="{F784EB65-4ABE-2D4F-B454-2098258B369D}" type="pres">
      <dgm:prSet presAssocID="{6A043CF5-12AA-E143-8E2A-853170CFD402}" presName="FiveConn_2-3" presStyleLbl="fgAccFollowNode1" presStyleIdx="1" presStyleCnt="4">
        <dgm:presLayoutVars>
          <dgm:bulletEnabled val="1"/>
        </dgm:presLayoutVars>
      </dgm:prSet>
      <dgm:spPr/>
      <dgm:t>
        <a:bodyPr/>
        <a:lstStyle/>
        <a:p>
          <a:endParaRPr lang="en-US"/>
        </a:p>
      </dgm:t>
    </dgm:pt>
    <dgm:pt modelId="{99F8972F-7BCC-C042-84C4-24DD1CADAC54}" type="pres">
      <dgm:prSet presAssocID="{6A043CF5-12AA-E143-8E2A-853170CFD402}" presName="FiveConn_3-4" presStyleLbl="fgAccFollowNode1" presStyleIdx="2" presStyleCnt="4">
        <dgm:presLayoutVars>
          <dgm:bulletEnabled val="1"/>
        </dgm:presLayoutVars>
      </dgm:prSet>
      <dgm:spPr/>
      <dgm:t>
        <a:bodyPr/>
        <a:lstStyle/>
        <a:p>
          <a:endParaRPr lang="en-US"/>
        </a:p>
      </dgm:t>
    </dgm:pt>
    <dgm:pt modelId="{9F40F1B5-0EDD-6841-AA9F-6A89BAAF54F7}" type="pres">
      <dgm:prSet presAssocID="{6A043CF5-12AA-E143-8E2A-853170CFD402}" presName="FiveConn_4-5" presStyleLbl="fgAccFollowNode1" presStyleIdx="3" presStyleCnt="4">
        <dgm:presLayoutVars>
          <dgm:bulletEnabled val="1"/>
        </dgm:presLayoutVars>
      </dgm:prSet>
      <dgm:spPr/>
      <dgm:t>
        <a:bodyPr/>
        <a:lstStyle/>
        <a:p>
          <a:endParaRPr lang="en-US"/>
        </a:p>
      </dgm:t>
    </dgm:pt>
    <dgm:pt modelId="{FA1EE715-C3E7-7142-8052-1A8E4152E56F}" type="pres">
      <dgm:prSet presAssocID="{6A043CF5-12AA-E143-8E2A-853170CFD402}" presName="FiveNodes_1_text" presStyleLbl="node1" presStyleIdx="4" presStyleCnt="5">
        <dgm:presLayoutVars>
          <dgm:bulletEnabled val="1"/>
        </dgm:presLayoutVars>
      </dgm:prSet>
      <dgm:spPr/>
      <dgm:t>
        <a:bodyPr/>
        <a:lstStyle/>
        <a:p>
          <a:endParaRPr lang="en-US"/>
        </a:p>
      </dgm:t>
    </dgm:pt>
    <dgm:pt modelId="{4FFEDB0B-0426-A04A-8B94-6D6CFB8CD2FE}" type="pres">
      <dgm:prSet presAssocID="{6A043CF5-12AA-E143-8E2A-853170CFD402}" presName="FiveNodes_2_text" presStyleLbl="node1" presStyleIdx="4" presStyleCnt="5">
        <dgm:presLayoutVars>
          <dgm:bulletEnabled val="1"/>
        </dgm:presLayoutVars>
      </dgm:prSet>
      <dgm:spPr/>
      <dgm:t>
        <a:bodyPr/>
        <a:lstStyle/>
        <a:p>
          <a:endParaRPr lang="en-US"/>
        </a:p>
      </dgm:t>
    </dgm:pt>
    <dgm:pt modelId="{8FDC6FE9-A7F1-DE41-A99B-0582EE34B763}" type="pres">
      <dgm:prSet presAssocID="{6A043CF5-12AA-E143-8E2A-853170CFD402}" presName="FiveNodes_3_text" presStyleLbl="node1" presStyleIdx="4" presStyleCnt="5">
        <dgm:presLayoutVars>
          <dgm:bulletEnabled val="1"/>
        </dgm:presLayoutVars>
      </dgm:prSet>
      <dgm:spPr/>
      <dgm:t>
        <a:bodyPr/>
        <a:lstStyle/>
        <a:p>
          <a:endParaRPr lang="en-US"/>
        </a:p>
      </dgm:t>
    </dgm:pt>
    <dgm:pt modelId="{64373750-2538-114D-9FF7-2650A6C40088}" type="pres">
      <dgm:prSet presAssocID="{6A043CF5-12AA-E143-8E2A-853170CFD402}" presName="FiveNodes_4_text" presStyleLbl="node1" presStyleIdx="4" presStyleCnt="5">
        <dgm:presLayoutVars>
          <dgm:bulletEnabled val="1"/>
        </dgm:presLayoutVars>
      </dgm:prSet>
      <dgm:spPr/>
      <dgm:t>
        <a:bodyPr/>
        <a:lstStyle/>
        <a:p>
          <a:endParaRPr lang="en-US"/>
        </a:p>
      </dgm:t>
    </dgm:pt>
    <dgm:pt modelId="{1B45E049-80F7-484E-9FAF-E167B02F4410}" type="pres">
      <dgm:prSet presAssocID="{6A043CF5-12AA-E143-8E2A-853170CFD402}" presName="FiveNodes_5_text" presStyleLbl="node1" presStyleIdx="4" presStyleCnt="5">
        <dgm:presLayoutVars>
          <dgm:bulletEnabled val="1"/>
        </dgm:presLayoutVars>
      </dgm:prSet>
      <dgm:spPr/>
      <dgm:t>
        <a:bodyPr/>
        <a:lstStyle/>
        <a:p>
          <a:endParaRPr lang="en-US"/>
        </a:p>
      </dgm:t>
    </dgm:pt>
  </dgm:ptLst>
  <dgm:cxnLst>
    <dgm:cxn modelId="{A40FE278-CA50-8540-9E6A-CD4B697A3910}" type="presOf" srcId="{4E890A85-262D-1F4E-952C-18632ECD78B6}" destId="{F784EB65-4ABE-2D4F-B454-2098258B369D}" srcOrd="0" destOrd="0" presId="urn:microsoft.com/office/officeart/2005/8/layout/vProcess5"/>
    <dgm:cxn modelId="{E6FBA679-D920-C04F-B408-798387D2F988}" type="presOf" srcId="{892AEF6B-AC4E-0648-B4F5-3CDAC0714252}" destId="{FA1EE715-C3E7-7142-8052-1A8E4152E56F}" srcOrd="1" destOrd="0" presId="urn:microsoft.com/office/officeart/2005/8/layout/vProcess5"/>
    <dgm:cxn modelId="{2C33FD13-939F-FF4C-A318-68CE4DE79BA3}" srcId="{6A043CF5-12AA-E143-8E2A-853170CFD402}" destId="{CA0FC3CA-75DC-3F4C-9132-9D92339FA950}" srcOrd="4" destOrd="0" parTransId="{C7B4D711-1678-984B-81FD-362F6A136503}" sibTransId="{EE49D39E-E29D-4D45-8938-25697C33F1CF}"/>
    <dgm:cxn modelId="{DE06A378-AC5E-444A-9B51-E86882DE4750}" type="presOf" srcId="{7CAF0F60-2209-704B-BCA6-001218049610}" destId="{3602F6DC-FC33-284C-BB53-1D6BAFF61946}" srcOrd="0" destOrd="0" presId="urn:microsoft.com/office/officeart/2005/8/layout/vProcess5"/>
    <dgm:cxn modelId="{EC434FE6-AF46-4747-8831-588B5E87B09D}" type="presOf" srcId="{F1786185-F84A-AC4B-8F68-1F3FD5861425}" destId="{9F40F1B5-0EDD-6841-AA9F-6A89BAAF54F7}" srcOrd="0" destOrd="0" presId="urn:microsoft.com/office/officeart/2005/8/layout/vProcess5"/>
    <dgm:cxn modelId="{211C0DC1-2929-7347-8740-20C3F32C7194}" type="presOf" srcId="{6A043CF5-12AA-E143-8E2A-853170CFD402}" destId="{593E66A9-8E38-324B-9B31-119BD3213182}" srcOrd="0" destOrd="0" presId="urn:microsoft.com/office/officeart/2005/8/layout/vProcess5"/>
    <dgm:cxn modelId="{D29AB753-5D9C-764D-90D6-6C82AC8E60FA}" type="presOf" srcId="{892AEF6B-AC4E-0648-B4F5-3CDAC0714252}" destId="{496877E5-4CAD-2345-B72D-32C5B41FF9A9}" srcOrd="0" destOrd="0" presId="urn:microsoft.com/office/officeart/2005/8/layout/vProcess5"/>
    <dgm:cxn modelId="{80803898-3041-BC42-A9D6-369C13A77F95}" type="presOf" srcId="{CA0FC3CA-75DC-3F4C-9132-9D92339FA950}" destId="{B2FE0CE2-A841-5140-AD28-AF71C7059602}" srcOrd="0" destOrd="0" presId="urn:microsoft.com/office/officeart/2005/8/layout/vProcess5"/>
    <dgm:cxn modelId="{F55FB954-5098-264F-B027-C7FFC74E7290}" type="presOf" srcId="{67AFF502-1F07-6748-A764-8B508915183A}" destId="{767185E4-AF57-4944-B7A0-6E951B2FFB3B}" srcOrd="0" destOrd="0" presId="urn:microsoft.com/office/officeart/2005/8/layout/vProcess5"/>
    <dgm:cxn modelId="{59EEAAFD-3523-8C40-AADA-44BBF7699743}" srcId="{6A043CF5-12AA-E143-8E2A-853170CFD402}" destId="{D3A69E33-E8DB-3447-8BA3-92E8FEAD39B9}" srcOrd="3" destOrd="0" parTransId="{B54343A2-0E77-754D-812B-DE2A84B0CDEA}" sibTransId="{F1786185-F84A-AC4B-8F68-1F3FD5861425}"/>
    <dgm:cxn modelId="{9FD5243A-915F-9847-8194-98A1714CB5DF}" type="presOf" srcId="{D3A69E33-E8DB-3447-8BA3-92E8FEAD39B9}" destId="{B5A2506A-FD05-A944-B0BE-FCAA308DBED7}" srcOrd="0" destOrd="0" presId="urn:microsoft.com/office/officeart/2005/8/layout/vProcess5"/>
    <dgm:cxn modelId="{28921FCD-C167-314D-8868-C45B711D272D}" srcId="{6A043CF5-12AA-E143-8E2A-853170CFD402}" destId="{892AEF6B-AC4E-0648-B4F5-3CDAC0714252}" srcOrd="0" destOrd="0" parTransId="{ABED33C2-BE0A-D641-8742-73E2E68F0A32}" sibTransId="{67AFF502-1F07-6748-A764-8B508915183A}"/>
    <dgm:cxn modelId="{E20F7076-4BCB-074C-ADCF-CED73BF187F3}" type="presOf" srcId="{CA0FC3CA-75DC-3F4C-9132-9D92339FA950}" destId="{1B45E049-80F7-484E-9FAF-E167B02F4410}" srcOrd="1" destOrd="0" presId="urn:microsoft.com/office/officeart/2005/8/layout/vProcess5"/>
    <dgm:cxn modelId="{5E3D7361-8FC2-024F-AC7B-6F8D83E302E5}" type="presOf" srcId="{D3A69E33-E8DB-3447-8BA3-92E8FEAD39B9}" destId="{64373750-2538-114D-9FF7-2650A6C40088}" srcOrd="1" destOrd="0" presId="urn:microsoft.com/office/officeart/2005/8/layout/vProcess5"/>
    <dgm:cxn modelId="{022D0964-4A5F-8E4F-8184-5BF357C2C4B6}" srcId="{6A043CF5-12AA-E143-8E2A-853170CFD402}" destId="{7CAF0F60-2209-704B-BCA6-001218049610}" srcOrd="2" destOrd="0" parTransId="{2E6D41F0-0DD2-7C4E-BAEC-207553CD52EC}" sibTransId="{992A8EBE-8D20-244F-8DD4-70051B64C484}"/>
    <dgm:cxn modelId="{81530112-3031-8749-B375-370A1F6ED8C2}" srcId="{6A043CF5-12AA-E143-8E2A-853170CFD402}" destId="{7F63F86D-11BA-0943-8041-5946677EE003}" srcOrd="1" destOrd="0" parTransId="{EE946578-95D8-3D4A-9097-0F722D919910}" sibTransId="{4E890A85-262D-1F4E-952C-18632ECD78B6}"/>
    <dgm:cxn modelId="{78EAB5B4-D748-744A-A23C-4C1EE916077E}" type="presOf" srcId="{7F63F86D-11BA-0943-8041-5946677EE003}" destId="{4FFEDB0B-0426-A04A-8B94-6D6CFB8CD2FE}" srcOrd="1" destOrd="0" presId="urn:microsoft.com/office/officeart/2005/8/layout/vProcess5"/>
    <dgm:cxn modelId="{29195AFE-1EBE-9949-827E-EA63E3833B9B}" type="presOf" srcId="{7F63F86D-11BA-0943-8041-5946677EE003}" destId="{19005C8A-D76B-D449-AC93-AD6496E51D68}" srcOrd="0" destOrd="0" presId="urn:microsoft.com/office/officeart/2005/8/layout/vProcess5"/>
    <dgm:cxn modelId="{A8AFBE19-0109-F64F-864F-E7490D2CFD6E}" type="presOf" srcId="{992A8EBE-8D20-244F-8DD4-70051B64C484}" destId="{99F8972F-7BCC-C042-84C4-24DD1CADAC54}" srcOrd="0" destOrd="0" presId="urn:microsoft.com/office/officeart/2005/8/layout/vProcess5"/>
    <dgm:cxn modelId="{1D383E27-F35B-E646-B4EA-77458318649C}" type="presOf" srcId="{7CAF0F60-2209-704B-BCA6-001218049610}" destId="{8FDC6FE9-A7F1-DE41-A99B-0582EE34B763}" srcOrd="1" destOrd="0" presId="urn:microsoft.com/office/officeart/2005/8/layout/vProcess5"/>
    <dgm:cxn modelId="{4E5577C4-E623-3B42-8EF3-33DDD70758FA}" type="presParOf" srcId="{593E66A9-8E38-324B-9B31-119BD3213182}" destId="{1EEFAEAC-3CEE-004E-9E32-0036C3AC6332}" srcOrd="0" destOrd="0" presId="urn:microsoft.com/office/officeart/2005/8/layout/vProcess5"/>
    <dgm:cxn modelId="{1E5A1B28-7F3E-7B40-9292-8EFA8CD1D44B}" type="presParOf" srcId="{593E66A9-8E38-324B-9B31-119BD3213182}" destId="{496877E5-4CAD-2345-B72D-32C5B41FF9A9}" srcOrd="1" destOrd="0" presId="urn:microsoft.com/office/officeart/2005/8/layout/vProcess5"/>
    <dgm:cxn modelId="{44632EB6-85ED-2D4F-B913-AD6DCA54AA44}" type="presParOf" srcId="{593E66A9-8E38-324B-9B31-119BD3213182}" destId="{19005C8A-D76B-D449-AC93-AD6496E51D68}" srcOrd="2" destOrd="0" presId="urn:microsoft.com/office/officeart/2005/8/layout/vProcess5"/>
    <dgm:cxn modelId="{101A38AF-D937-E046-B876-DFF94D4B810A}" type="presParOf" srcId="{593E66A9-8E38-324B-9B31-119BD3213182}" destId="{3602F6DC-FC33-284C-BB53-1D6BAFF61946}" srcOrd="3" destOrd="0" presId="urn:microsoft.com/office/officeart/2005/8/layout/vProcess5"/>
    <dgm:cxn modelId="{548941FF-3428-B243-B62B-191B5B2032BB}" type="presParOf" srcId="{593E66A9-8E38-324B-9B31-119BD3213182}" destId="{B5A2506A-FD05-A944-B0BE-FCAA308DBED7}" srcOrd="4" destOrd="0" presId="urn:microsoft.com/office/officeart/2005/8/layout/vProcess5"/>
    <dgm:cxn modelId="{C332CABD-F43A-2048-991D-588E99509580}" type="presParOf" srcId="{593E66A9-8E38-324B-9B31-119BD3213182}" destId="{B2FE0CE2-A841-5140-AD28-AF71C7059602}" srcOrd="5" destOrd="0" presId="urn:microsoft.com/office/officeart/2005/8/layout/vProcess5"/>
    <dgm:cxn modelId="{CC2D41EE-466F-7641-A6AE-4D211E962D7A}" type="presParOf" srcId="{593E66A9-8E38-324B-9B31-119BD3213182}" destId="{767185E4-AF57-4944-B7A0-6E951B2FFB3B}" srcOrd="6" destOrd="0" presId="urn:microsoft.com/office/officeart/2005/8/layout/vProcess5"/>
    <dgm:cxn modelId="{CDC955D2-2B4D-A94B-81E2-714F7CDAD9C7}" type="presParOf" srcId="{593E66A9-8E38-324B-9B31-119BD3213182}" destId="{F784EB65-4ABE-2D4F-B454-2098258B369D}" srcOrd="7" destOrd="0" presId="urn:microsoft.com/office/officeart/2005/8/layout/vProcess5"/>
    <dgm:cxn modelId="{192299C0-DDC2-A041-8E04-4B56665FFC52}" type="presParOf" srcId="{593E66A9-8E38-324B-9B31-119BD3213182}" destId="{99F8972F-7BCC-C042-84C4-24DD1CADAC54}" srcOrd="8" destOrd="0" presId="urn:microsoft.com/office/officeart/2005/8/layout/vProcess5"/>
    <dgm:cxn modelId="{FDAF6842-F307-6F45-B490-7604B84F43A6}" type="presParOf" srcId="{593E66A9-8E38-324B-9B31-119BD3213182}" destId="{9F40F1B5-0EDD-6841-AA9F-6A89BAAF54F7}" srcOrd="9" destOrd="0" presId="urn:microsoft.com/office/officeart/2005/8/layout/vProcess5"/>
    <dgm:cxn modelId="{DF5DB90E-A590-8548-8B31-0C4DFF0F6745}" type="presParOf" srcId="{593E66A9-8E38-324B-9B31-119BD3213182}" destId="{FA1EE715-C3E7-7142-8052-1A8E4152E56F}" srcOrd="10" destOrd="0" presId="urn:microsoft.com/office/officeart/2005/8/layout/vProcess5"/>
    <dgm:cxn modelId="{1A827947-9B2F-D845-913A-C2CA49EEB57D}" type="presParOf" srcId="{593E66A9-8E38-324B-9B31-119BD3213182}" destId="{4FFEDB0B-0426-A04A-8B94-6D6CFB8CD2FE}" srcOrd="11" destOrd="0" presId="urn:microsoft.com/office/officeart/2005/8/layout/vProcess5"/>
    <dgm:cxn modelId="{291D9B30-473E-D24F-9641-CCE99E12915D}" type="presParOf" srcId="{593E66A9-8E38-324B-9B31-119BD3213182}" destId="{8FDC6FE9-A7F1-DE41-A99B-0582EE34B763}" srcOrd="12" destOrd="0" presId="urn:microsoft.com/office/officeart/2005/8/layout/vProcess5"/>
    <dgm:cxn modelId="{6D55789D-D394-C441-864E-F4425509CBEA}" type="presParOf" srcId="{593E66A9-8E38-324B-9B31-119BD3213182}" destId="{64373750-2538-114D-9FF7-2650A6C40088}" srcOrd="13" destOrd="0" presId="urn:microsoft.com/office/officeart/2005/8/layout/vProcess5"/>
    <dgm:cxn modelId="{5CD7A8BA-DDD0-AC4A-A779-DB113A0B7E8E}" type="presParOf" srcId="{593E66A9-8E38-324B-9B31-119BD3213182}" destId="{1B45E049-80F7-484E-9FAF-E167B02F4410}"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52D82C43-006F-7545-B6A1-49846F857A97}" type="doc">
      <dgm:prSet loTypeId="urn:microsoft.com/office/officeart/2008/layout/VerticalCurvedList" loCatId="" qsTypeId="urn:microsoft.com/office/officeart/2005/8/quickstyle/simple4" qsCatId="simple" csTypeId="urn:microsoft.com/office/officeart/2005/8/colors/colorful2" csCatId="colorful" phldr="1"/>
      <dgm:spPr/>
      <dgm:t>
        <a:bodyPr/>
        <a:lstStyle/>
        <a:p>
          <a:endParaRPr lang="en-US"/>
        </a:p>
      </dgm:t>
    </dgm:pt>
    <dgm:pt modelId="{67A38510-06F1-E045-B511-B046281C5D86}">
      <dgm:prSet/>
      <dgm:spPr/>
      <dgm:t>
        <a:bodyPr/>
        <a:lstStyle/>
        <a:p>
          <a:r>
            <a:rPr lang="en-US" dirty="0" smtClean="0">
              <a:solidFill>
                <a:schemeClr val="tx1"/>
              </a:solidFill>
            </a:rPr>
            <a:t>Welcome Home Conference</a:t>
          </a:r>
          <a:endParaRPr lang="en-US" dirty="0">
            <a:solidFill>
              <a:schemeClr val="tx1"/>
            </a:solidFill>
          </a:endParaRPr>
        </a:p>
      </dgm:t>
    </dgm:pt>
    <dgm:pt modelId="{123A2AB7-C6DF-F949-A7A9-5AD0DB2257FB}" type="parTrans" cxnId="{B4761BFB-D233-9D43-AEBF-5F4272FBBB3B}">
      <dgm:prSet/>
      <dgm:spPr/>
      <dgm:t>
        <a:bodyPr/>
        <a:lstStyle/>
        <a:p>
          <a:endParaRPr lang="en-US"/>
        </a:p>
      </dgm:t>
    </dgm:pt>
    <dgm:pt modelId="{6E260297-BDB6-964A-9337-F0B9A1C69A4D}" type="sibTrans" cxnId="{B4761BFB-D233-9D43-AEBF-5F4272FBBB3B}">
      <dgm:prSet/>
      <dgm:spPr/>
      <dgm:t>
        <a:bodyPr/>
        <a:lstStyle/>
        <a:p>
          <a:endParaRPr lang="en-US"/>
        </a:p>
      </dgm:t>
    </dgm:pt>
    <dgm:pt modelId="{CA748225-EFF4-3D4D-BD83-F6C83D723C4B}">
      <dgm:prSet/>
      <dgm:spPr/>
      <dgm:t>
        <a:bodyPr/>
        <a:lstStyle/>
        <a:p>
          <a:r>
            <a:rPr lang="en-US" dirty="0" smtClean="0">
              <a:solidFill>
                <a:srgbClr val="000000"/>
              </a:solidFill>
            </a:rPr>
            <a:t>Sustainability</a:t>
          </a:r>
          <a:endParaRPr lang="en-US" dirty="0">
            <a:solidFill>
              <a:srgbClr val="000000"/>
            </a:solidFill>
          </a:endParaRPr>
        </a:p>
      </dgm:t>
    </dgm:pt>
    <dgm:pt modelId="{02FFDA28-0813-7849-ACD5-2AB1850CBF35}" type="parTrans" cxnId="{E6F4B7C6-1417-6340-9072-3340830E51BC}">
      <dgm:prSet/>
      <dgm:spPr/>
      <dgm:t>
        <a:bodyPr/>
        <a:lstStyle/>
        <a:p>
          <a:endParaRPr lang="en-US"/>
        </a:p>
      </dgm:t>
    </dgm:pt>
    <dgm:pt modelId="{3D6C7B56-4456-2A44-9EB2-9B0111E0EFB6}" type="sibTrans" cxnId="{E6F4B7C6-1417-6340-9072-3340830E51BC}">
      <dgm:prSet/>
      <dgm:spPr/>
      <dgm:t>
        <a:bodyPr/>
        <a:lstStyle/>
        <a:p>
          <a:endParaRPr lang="en-US"/>
        </a:p>
      </dgm:t>
    </dgm:pt>
    <dgm:pt modelId="{E3D9CDAD-48D2-304C-9760-C0907CE09A94}">
      <dgm:prSet/>
      <dgm:spPr/>
      <dgm:t>
        <a:bodyPr/>
        <a:lstStyle/>
        <a:p>
          <a:r>
            <a:rPr lang="en-US" dirty="0" smtClean="0">
              <a:solidFill>
                <a:srgbClr val="000000"/>
              </a:solidFill>
            </a:rPr>
            <a:t>Timing</a:t>
          </a:r>
          <a:endParaRPr lang="en-US" dirty="0">
            <a:solidFill>
              <a:srgbClr val="000000"/>
            </a:solidFill>
          </a:endParaRPr>
        </a:p>
      </dgm:t>
    </dgm:pt>
    <dgm:pt modelId="{634CA5AA-2C87-EA47-A5A9-CE1EEF489A23}" type="parTrans" cxnId="{76587DFD-7F12-CC41-824F-8936CA267BA7}">
      <dgm:prSet/>
      <dgm:spPr/>
      <dgm:t>
        <a:bodyPr/>
        <a:lstStyle/>
        <a:p>
          <a:endParaRPr lang="en-US"/>
        </a:p>
      </dgm:t>
    </dgm:pt>
    <dgm:pt modelId="{FF7C05C4-A949-AF4A-A19B-D1BC972AE795}" type="sibTrans" cxnId="{76587DFD-7F12-CC41-824F-8936CA267BA7}">
      <dgm:prSet/>
      <dgm:spPr/>
      <dgm:t>
        <a:bodyPr/>
        <a:lstStyle/>
        <a:p>
          <a:endParaRPr lang="en-US"/>
        </a:p>
      </dgm:t>
    </dgm:pt>
    <dgm:pt modelId="{3F4001A7-BDE8-F44C-8444-A117A860969F}">
      <dgm:prSet/>
      <dgm:spPr/>
      <dgm:t>
        <a:bodyPr/>
        <a:lstStyle/>
        <a:p>
          <a:r>
            <a:rPr lang="en-US" dirty="0" smtClean="0">
              <a:solidFill>
                <a:srgbClr val="000000"/>
              </a:solidFill>
            </a:rPr>
            <a:t>Staying true to the values of Third Space</a:t>
          </a:r>
          <a:endParaRPr lang="en-US" dirty="0">
            <a:solidFill>
              <a:srgbClr val="000000"/>
            </a:solidFill>
          </a:endParaRPr>
        </a:p>
      </dgm:t>
    </dgm:pt>
    <dgm:pt modelId="{F11D7D25-F0B8-DC4D-9057-37C30DC7616F}" type="parTrans" cxnId="{E05BFDA7-274D-B349-A08E-B7EDBBA3DFB4}">
      <dgm:prSet/>
      <dgm:spPr/>
      <dgm:t>
        <a:bodyPr/>
        <a:lstStyle/>
        <a:p>
          <a:endParaRPr lang="en-US"/>
        </a:p>
      </dgm:t>
    </dgm:pt>
    <dgm:pt modelId="{7CB41A8E-C515-054C-AC3A-D4AD0DFC6E49}" type="sibTrans" cxnId="{E05BFDA7-274D-B349-A08E-B7EDBBA3DFB4}">
      <dgm:prSet/>
      <dgm:spPr/>
      <dgm:t>
        <a:bodyPr/>
        <a:lstStyle/>
        <a:p>
          <a:endParaRPr lang="en-US"/>
        </a:p>
      </dgm:t>
    </dgm:pt>
    <dgm:pt modelId="{D0ECFC20-4C5C-A64B-95A8-83C2E0A8D56A}">
      <dgm:prSet/>
      <dgm:spPr/>
      <dgm:t>
        <a:bodyPr/>
        <a:lstStyle/>
        <a:p>
          <a:r>
            <a:rPr lang="en-US" dirty="0" smtClean="0">
              <a:solidFill>
                <a:srgbClr val="000000"/>
              </a:solidFill>
            </a:rPr>
            <a:t>International / Exchange students at Edinburgh </a:t>
          </a:r>
          <a:r>
            <a:rPr lang="en-US" dirty="0" err="1" smtClean="0">
              <a:solidFill>
                <a:srgbClr val="000000"/>
              </a:solidFill>
            </a:rPr>
            <a:t>Uni</a:t>
          </a:r>
          <a:endParaRPr lang="en-US" dirty="0">
            <a:solidFill>
              <a:srgbClr val="000000"/>
            </a:solidFill>
          </a:endParaRPr>
        </a:p>
      </dgm:t>
    </dgm:pt>
    <dgm:pt modelId="{51B19129-7183-2C4B-81F3-2B2D5266644F}" type="parTrans" cxnId="{B8C254C1-97A9-CD48-A450-928582E22F34}">
      <dgm:prSet/>
      <dgm:spPr/>
      <dgm:t>
        <a:bodyPr/>
        <a:lstStyle/>
        <a:p>
          <a:endParaRPr lang="en-US"/>
        </a:p>
      </dgm:t>
    </dgm:pt>
    <dgm:pt modelId="{937A296A-7050-554A-973B-A90611871729}" type="sibTrans" cxnId="{B8C254C1-97A9-CD48-A450-928582E22F34}">
      <dgm:prSet/>
      <dgm:spPr/>
      <dgm:t>
        <a:bodyPr/>
        <a:lstStyle/>
        <a:p>
          <a:endParaRPr lang="en-US"/>
        </a:p>
      </dgm:t>
    </dgm:pt>
    <dgm:pt modelId="{E3EC2B97-C508-2F47-9071-CABB5B1473BB}">
      <dgm:prSet/>
      <dgm:spPr/>
      <dgm:t>
        <a:bodyPr/>
        <a:lstStyle/>
        <a:p>
          <a:r>
            <a:rPr lang="en-US" dirty="0" smtClean="0">
              <a:solidFill>
                <a:srgbClr val="000000"/>
              </a:solidFill>
            </a:rPr>
            <a:t>Rolling it out</a:t>
          </a:r>
          <a:endParaRPr lang="en-US" dirty="0">
            <a:solidFill>
              <a:srgbClr val="000000"/>
            </a:solidFill>
          </a:endParaRPr>
        </a:p>
      </dgm:t>
    </dgm:pt>
    <dgm:pt modelId="{F9F6B0F7-0CED-A64A-8053-BCE74884F3EA}" type="parTrans" cxnId="{78E69640-727C-7347-8BDC-6AE782182DF6}">
      <dgm:prSet/>
      <dgm:spPr/>
      <dgm:t>
        <a:bodyPr/>
        <a:lstStyle/>
        <a:p>
          <a:endParaRPr lang="en-US"/>
        </a:p>
      </dgm:t>
    </dgm:pt>
    <dgm:pt modelId="{4F0B3257-8D9A-8B47-9E3A-A0C70C4012E4}" type="sibTrans" cxnId="{78E69640-727C-7347-8BDC-6AE782182DF6}">
      <dgm:prSet/>
      <dgm:spPr/>
      <dgm:t>
        <a:bodyPr/>
        <a:lstStyle/>
        <a:p>
          <a:endParaRPr lang="en-US"/>
        </a:p>
      </dgm:t>
    </dgm:pt>
    <dgm:pt modelId="{25C70C74-C9FC-1946-8C39-AC4B97C1645E}" type="pres">
      <dgm:prSet presAssocID="{52D82C43-006F-7545-B6A1-49846F857A97}" presName="Name0" presStyleCnt="0">
        <dgm:presLayoutVars>
          <dgm:chMax val="7"/>
          <dgm:chPref val="7"/>
          <dgm:dir/>
        </dgm:presLayoutVars>
      </dgm:prSet>
      <dgm:spPr/>
      <dgm:t>
        <a:bodyPr/>
        <a:lstStyle/>
        <a:p>
          <a:endParaRPr lang="en-US"/>
        </a:p>
      </dgm:t>
    </dgm:pt>
    <dgm:pt modelId="{9C307885-F7AA-1043-B1E7-8B218DF81F27}" type="pres">
      <dgm:prSet presAssocID="{52D82C43-006F-7545-B6A1-49846F857A97}" presName="Name1" presStyleCnt="0"/>
      <dgm:spPr/>
    </dgm:pt>
    <dgm:pt modelId="{A4AB1DFE-BCF3-DA4F-B8FE-D81832ADEE3C}" type="pres">
      <dgm:prSet presAssocID="{52D82C43-006F-7545-B6A1-49846F857A97}" presName="cycle" presStyleCnt="0"/>
      <dgm:spPr/>
    </dgm:pt>
    <dgm:pt modelId="{A5801358-A3D1-1B41-86AA-01B858637B61}" type="pres">
      <dgm:prSet presAssocID="{52D82C43-006F-7545-B6A1-49846F857A97}" presName="srcNode" presStyleLbl="node1" presStyleIdx="0" presStyleCnt="6"/>
      <dgm:spPr/>
    </dgm:pt>
    <dgm:pt modelId="{91E8D232-60E7-0045-B07F-DA149D17AFA0}" type="pres">
      <dgm:prSet presAssocID="{52D82C43-006F-7545-B6A1-49846F857A97}" presName="conn" presStyleLbl="parChTrans1D2" presStyleIdx="0" presStyleCnt="1"/>
      <dgm:spPr/>
      <dgm:t>
        <a:bodyPr/>
        <a:lstStyle/>
        <a:p>
          <a:endParaRPr lang="en-US"/>
        </a:p>
      </dgm:t>
    </dgm:pt>
    <dgm:pt modelId="{BD768925-3CF2-8A44-A7F7-DCB265D9CE4A}" type="pres">
      <dgm:prSet presAssocID="{52D82C43-006F-7545-B6A1-49846F857A97}" presName="extraNode" presStyleLbl="node1" presStyleIdx="0" presStyleCnt="6"/>
      <dgm:spPr/>
    </dgm:pt>
    <dgm:pt modelId="{687D4B97-A837-C640-AECF-89A0FF33BE71}" type="pres">
      <dgm:prSet presAssocID="{52D82C43-006F-7545-B6A1-49846F857A97}" presName="dstNode" presStyleLbl="node1" presStyleIdx="0" presStyleCnt="6"/>
      <dgm:spPr/>
    </dgm:pt>
    <dgm:pt modelId="{EECA68AF-C7C4-1D41-894C-380B13984CDC}" type="pres">
      <dgm:prSet presAssocID="{67A38510-06F1-E045-B511-B046281C5D86}" presName="text_1" presStyleLbl="node1" presStyleIdx="0" presStyleCnt="6">
        <dgm:presLayoutVars>
          <dgm:bulletEnabled val="1"/>
        </dgm:presLayoutVars>
      </dgm:prSet>
      <dgm:spPr/>
      <dgm:t>
        <a:bodyPr/>
        <a:lstStyle/>
        <a:p>
          <a:endParaRPr lang="en-US"/>
        </a:p>
      </dgm:t>
    </dgm:pt>
    <dgm:pt modelId="{6E1C8E49-91E0-8D46-B2B9-46DE7C341DD2}" type="pres">
      <dgm:prSet presAssocID="{67A38510-06F1-E045-B511-B046281C5D86}" presName="accent_1" presStyleCnt="0"/>
      <dgm:spPr/>
    </dgm:pt>
    <dgm:pt modelId="{DEC5E879-84AF-2843-8FD5-0FFEA6F9B16B}" type="pres">
      <dgm:prSet presAssocID="{67A38510-06F1-E045-B511-B046281C5D86}" presName="accentRepeatNode" presStyleLbl="solidFgAcc1" presStyleIdx="0" presStyleCnt="6"/>
      <dgm:spPr/>
    </dgm:pt>
    <dgm:pt modelId="{8E5DE999-83EB-7447-99EC-A84F622F5713}" type="pres">
      <dgm:prSet presAssocID="{E3EC2B97-C508-2F47-9071-CABB5B1473BB}" presName="text_2" presStyleLbl="node1" presStyleIdx="1" presStyleCnt="6">
        <dgm:presLayoutVars>
          <dgm:bulletEnabled val="1"/>
        </dgm:presLayoutVars>
      </dgm:prSet>
      <dgm:spPr/>
      <dgm:t>
        <a:bodyPr/>
        <a:lstStyle/>
        <a:p>
          <a:endParaRPr lang="en-US"/>
        </a:p>
      </dgm:t>
    </dgm:pt>
    <dgm:pt modelId="{E95A981C-FDF4-3449-A598-40C5EEC82A0A}" type="pres">
      <dgm:prSet presAssocID="{E3EC2B97-C508-2F47-9071-CABB5B1473BB}" presName="accent_2" presStyleCnt="0"/>
      <dgm:spPr/>
    </dgm:pt>
    <dgm:pt modelId="{1C0CE9B9-F33C-BD43-9CF5-11BD7B996517}" type="pres">
      <dgm:prSet presAssocID="{E3EC2B97-C508-2F47-9071-CABB5B1473BB}" presName="accentRepeatNode" presStyleLbl="solidFgAcc1" presStyleIdx="1" presStyleCnt="6"/>
      <dgm:spPr/>
    </dgm:pt>
    <dgm:pt modelId="{5B961571-13C9-504A-9EE6-53BDDB90FFCF}" type="pres">
      <dgm:prSet presAssocID="{D0ECFC20-4C5C-A64B-95A8-83C2E0A8D56A}" presName="text_3" presStyleLbl="node1" presStyleIdx="2" presStyleCnt="6">
        <dgm:presLayoutVars>
          <dgm:bulletEnabled val="1"/>
        </dgm:presLayoutVars>
      </dgm:prSet>
      <dgm:spPr/>
      <dgm:t>
        <a:bodyPr/>
        <a:lstStyle/>
        <a:p>
          <a:endParaRPr lang="en-US"/>
        </a:p>
      </dgm:t>
    </dgm:pt>
    <dgm:pt modelId="{9D5F5A69-F418-5349-89C0-E758466D7922}" type="pres">
      <dgm:prSet presAssocID="{D0ECFC20-4C5C-A64B-95A8-83C2E0A8D56A}" presName="accent_3" presStyleCnt="0"/>
      <dgm:spPr/>
    </dgm:pt>
    <dgm:pt modelId="{B6363E38-7F09-304E-A0C8-5E4FE7A540FB}" type="pres">
      <dgm:prSet presAssocID="{D0ECFC20-4C5C-A64B-95A8-83C2E0A8D56A}" presName="accentRepeatNode" presStyleLbl="solidFgAcc1" presStyleIdx="2" presStyleCnt="6"/>
      <dgm:spPr/>
    </dgm:pt>
    <dgm:pt modelId="{42022584-9A17-054A-971A-296C517119E7}" type="pres">
      <dgm:prSet presAssocID="{CA748225-EFF4-3D4D-BD83-F6C83D723C4B}" presName="text_4" presStyleLbl="node1" presStyleIdx="3" presStyleCnt="6">
        <dgm:presLayoutVars>
          <dgm:bulletEnabled val="1"/>
        </dgm:presLayoutVars>
      </dgm:prSet>
      <dgm:spPr/>
      <dgm:t>
        <a:bodyPr/>
        <a:lstStyle/>
        <a:p>
          <a:endParaRPr lang="en-US"/>
        </a:p>
      </dgm:t>
    </dgm:pt>
    <dgm:pt modelId="{04232928-5C8C-584E-B4C3-8CFE4FDC668C}" type="pres">
      <dgm:prSet presAssocID="{CA748225-EFF4-3D4D-BD83-F6C83D723C4B}" presName="accent_4" presStyleCnt="0"/>
      <dgm:spPr/>
    </dgm:pt>
    <dgm:pt modelId="{48E1472E-641C-8D4A-A789-EB27FB3F11FA}" type="pres">
      <dgm:prSet presAssocID="{CA748225-EFF4-3D4D-BD83-F6C83D723C4B}" presName="accentRepeatNode" presStyleLbl="solidFgAcc1" presStyleIdx="3" presStyleCnt="6"/>
      <dgm:spPr/>
    </dgm:pt>
    <dgm:pt modelId="{60BA3C8E-E020-BD4C-8941-F857FFC660CB}" type="pres">
      <dgm:prSet presAssocID="{E3D9CDAD-48D2-304C-9760-C0907CE09A94}" presName="text_5" presStyleLbl="node1" presStyleIdx="4" presStyleCnt="6">
        <dgm:presLayoutVars>
          <dgm:bulletEnabled val="1"/>
        </dgm:presLayoutVars>
      </dgm:prSet>
      <dgm:spPr/>
      <dgm:t>
        <a:bodyPr/>
        <a:lstStyle/>
        <a:p>
          <a:endParaRPr lang="en-US"/>
        </a:p>
      </dgm:t>
    </dgm:pt>
    <dgm:pt modelId="{F9296E40-3099-1446-A113-BEA241C15E24}" type="pres">
      <dgm:prSet presAssocID="{E3D9CDAD-48D2-304C-9760-C0907CE09A94}" presName="accent_5" presStyleCnt="0"/>
      <dgm:spPr/>
    </dgm:pt>
    <dgm:pt modelId="{26C5CEB5-EA20-F345-B2D0-F246E00677E5}" type="pres">
      <dgm:prSet presAssocID="{E3D9CDAD-48D2-304C-9760-C0907CE09A94}" presName="accentRepeatNode" presStyleLbl="solidFgAcc1" presStyleIdx="4" presStyleCnt="6"/>
      <dgm:spPr/>
    </dgm:pt>
    <dgm:pt modelId="{7C7C0EED-308E-FE46-921E-A2554177DE19}" type="pres">
      <dgm:prSet presAssocID="{3F4001A7-BDE8-F44C-8444-A117A860969F}" presName="text_6" presStyleLbl="node1" presStyleIdx="5" presStyleCnt="6">
        <dgm:presLayoutVars>
          <dgm:bulletEnabled val="1"/>
        </dgm:presLayoutVars>
      </dgm:prSet>
      <dgm:spPr/>
      <dgm:t>
        <a:bodyPr/>
        <a:lstStyle/>
        <a:p>
          <a:endParaRPr lang="en-US"/>
        </a:p>
      </dgm:t>
    </dgm:pt>
    <dgm:pt modelId="{96EC8666-DBBE-9743-8B81-F3FF720D5A3A}" type="pres">
      <dgm:prSet presAssocID="{3F4001A7-BDE8-F44C-8444-A117A860969F}" presName="accent_6" presStyleCnt="0"/>
      <dgm:spPr/>
    </dgm:pt>
    <dgm:pt modelId="{13AE5E7D-81E5-D74E-B147-848FD33526BB}" type="pres">
      <dgm:prSet presAssocID="{3F4001A7-BDE8-F44C-8444-A117A860969F}" presName="accentRepeatNode" presStyleLbl="solidFgAcc1" presStyleIdx="5" presStyleCnt="6"/>
      <dgm:spPr/>
    </dgm:pt>
  </dgm:ptLst>
  <dgm:cxnLst>
    <dgm:cxn modelId="{9CEDAA2A-9015-D84D-8153-5E7476498CB1}" type="presOf" srcId="{E3EC2B97-C508-2F47-9071-CABB5B1473BB}" destId="{8E5DE999-83EB-7447-99EC-A84F622F5713}" srcOrd="0" destOrd="0" presId="urn:microsoft.com/office/officeart/2008/layout/VerticalCurvedList"/>
    <dgm:cxn modelId="{E505652C-F3F6-D14D-ADBD-23A620C8D62C}" type="presOf" srcId="{E3D9CDAD-48D2-304C-9760-C0907CE09A94}" destId="{60BA3C8E-E020-BD4C-8941-F857FFC660CB}" srcOrd="0" destOrd="0" presId="urn:microsoft.com/office/officeart/2008/layout/VerticalCurvedList"/>
    <dgm:cxn modelId="{A0E8E306-8245-2D40-951E-F1110693FADE}" type="presOf" srcId="{CA748225-EFF4-3D4D-BD83-F6C83D723C4B}" destId="{42022584-9A17-054A-971A-296C517119E7}" srcOrd="0" destOrd="0" presId="urn:microsoft.com/office/officeart/2008/layout/VerticalCurvedList"/>
    <dgm:cxn modelId="{B8C254C1-97A9-CD48-A450-928582E22F34}" srcId="{52D82C43-006F-7545-B6A1-49846F857A97}" destId="{D0ECFC20-4C5C-A64B-95A8-83C2E0A8D56A}" srcOrd="2" destOrd="0" parTransId="{51B19129-7183-2C4B-81F3-2B2D5266644F}" sibTransId="{937A296A-7050-554A-973B-A90611871729}"/>
    <dgm:cxn modelId="{3EC9AF0C-A170-8347-801A-5AE342591B9B}" type="presOf" srcId="{52D82C43-006F-7545-B6A1-49846F857A97}" destId="{25C70C74-C9FC-1946-8C39-AC4B97C1645E}" srcOrd="0" destOrd="0" presId="urn:microsoft.com/office/officeart/2008/layout/VerticalCurvedList"/>
    <dgm:cxn modelId="{76587DFD-7F12-CC41-824F-8936CA267BA7}" srcId="{52D82C43-006F-7545-B6A1-49846F857A97}" destId="{E3D9CDAD-48D2-304C-9760-C0907CE09A94}" srcOrd="4" destOrd="0" parTransId="{634CA5AA-2C87-EA47-A5A9-CE1EEF489A23}" sibTransId="{FF7C05C4-A949-AF4A-A19B-D1BC972AE795}"/>
    <dgm:cxn modelId="{E05BFDA7-274D-B349-A08E-B7EDBBA3DFB4}" srcId="{52D82C43-006F-7545-B6A1-49846F857A97}" destId="{3F4001A7-BDE8-F44C-8444-A117A860969F}" srcOrd="5" destOrd="0" parTransId="{F11D7D25-F0B8-DC4D-9057-37C30DC7616F}" sibTransId="{7CB41A8E-C515-054C-AC3A-D4AD0DFC6E49}"/>
    <dgm:cxn modelId="{AF92F77A-312E-E14F-86F4-3F4F01CF75DE}" type="presOf" srcId="{67A38510-06F1-E045-B511-B046281C5D86}" destId="{EECA68AF-C7C4-1D41-894C-380B13984CDC}" srcOrd="0" destOrd="0" presId="urn:microsoft.com/office/officeart/2008/layout/VerticalCurvedList"/>
    <dgm:cxn modelId="{7E62079A-AEE2-4648-91EB-D9CE587783BB}" type="presOf" srcId="{D0ECFC20-4C5C-A64B-95A8-83C2E0A8D56A}" destId="{5B961571-13C9-504A-9EE6-53BDDB90FFCF}" srcOrd="0" destOrd="0" presId="urn:microsoft.com/office/officeart/2008/layout/VerticalCurvedList"/>
    <dgm:cxn modelId="{78E69640-727C-7347-8BDC-6AE782182DF6}" srcId="{52D82C43-006F-7545-B6A1-49846F857A97}" destId="{E3EC2B97-C508-2F47-9071-CABB5B1473BB}" srcOrd="1" destOrd="0" parTransId="{F9F6B0F7-0CED-A64A-8053-BCE74884F3EA}" sibTransId="{4F0B3257-8D9A-8B47-9E3A-A0C70C4012E4}"/>
    <dgm:cxn modelId="{E6F4B7C6-1417-6340-9072-3340830E51BC}" srcId="{52D82C43-006F-7545-B6A1-49846F857A97}" destId="{CA748225-EFF4-3D4D-BD83-F6C83D723C4B}" srcOrd="3" destOrd="0" parTransId="{02FFDA28-0813-7849-ACD5-2AB1850CBF35}" sibTransId="{3D6C7B56-4456-2A44-9EB2-9B0111E0EFB6}"/>
    <dgm:cxn modelId="{B4761BFB-D233-9D43-AEBF-5F4272FBBB3B}" srcId="{52D82C43-006F-7545-B6A1-49846F857A97}" destId="{67A38510-06F1-E045-B511-B046281C5D86}" srcOrd="0" destOrd="0" parTransId="{123A2AB7-C6DF-F949-A7A9-5AD0DB2257FB}" sibTransId="{6E260297-BDB6-964A-9337-F0B9A1C69A4D}"/>
    <dgm:cxn modelId="{F1B73B71-1D15-CA4F-A58A-14A0E3FE62CD}" type="presOf" srcId="{6E260297-BDB6-964A-9337-F0B9A1C69A4D}" destId="{91E8D232-60E7-0045-B07F-DA149D17AFA0}" srcOrd="0" destOrd="0" presId="urn:microsoft.com/office/officeart/2008/layout/VerticalCurvedList"/>
    <dgm:cxn modelId="{5D40FC78-F11A-7140-AF8A-B3D5BABF327B}" type="presOf" srcId="{3F4001A7-BDE8-F44C-8444-A117A860969F}" destId="{7C7C0EED-308E-FE46-921E-A2554177DE19}" srcOrd="0" destOrd="0" presId="urn:microsoft.com/office/officeart/2008/layout/VerticalCurvedList"/>
    <dgm:cxn modelId="{BE1F4CC5-6FDA-9046-82D8-25E4FDA16453}" type="presParOf" srcId="{25C70C74-C9FC-1946-8C39-AC4B97C1645E}" destId="{9C307885-F7AA-1043-B1E7-8B218DF81F27}" srcOrd="0" destOrd="0" presId="urn:microsoft.com/office/officeart/2008/layout/VerticalCurvedList"/>
    <dgm:cxn modelId="{1C50D82A-2CBB-D74A-B421-078A1179342D}" type="presParOf" srcId="{9C307885-F7AA-1043-B1E7-8B218DF81F27}" destId="{A4AB1DFE-BCF3-DA4F-B8FE-D81832ADEE3C}" srcOrd="0" destOrd="0" presId="urn:microsoft.com/office/officeart/2008/layout/VerticalCurvedList"/>
    <dgm:cxn modelId="{2DC2E1F6-670B-D14F-B555-59FA71545616}" type="presParOf" srcId="{A4AB1DFE-BCF3-DA4F-B8FE-D81832ADEE3C}" destId="{A5801358-A3D1-1B41-86AA-01B858637B61}" srcOrd="0" destOrd="0" presId="urn:microsoft.com/office/officeart/2008/layout/VerticalCurvedList"/>
    <dgm:cxn modelId="{A4F5BD26-5FAE-8D42-B2A1-83C14E90F5BC}" type="presParOf" srcId="{A4AB1DFE-BCF3-DA4F-B8FE-D81832ADEE3C}" destId="{91E8D232-60E7-0045-B07F-DA149D17AFA0}" srcOrd="1" destOrd="0" presId="urn:microsoft.com/office/officeart/2008/layout/VerticalCurvedList"/>
    <dgm:cxn modelId="{9146B607-CD35-5245-AF43-44C19F69C48E}" type="presParOf" srcId="{A4AB1DFE-BCF3-DA4F-B8FE-D81832ADEE3C}" destId="{BD768925-3CF2-8A44-A7F7-DCB265D9CE4A}" srcOrd="2" destOrd="0" presId="urn:microsoft.com/office/officeart/2008/layout/VerticalCurvedList"/>
    <dgm:cxn modelId="{7BA714AC-1EAA-494C-953F-71D72DC09A9A}" type="presParOf" srcId="{A4AB1DFE-BCF3-DA4F-B8FE-D81832ADEE3C}" destId="{687D4B97-A837-C640-AECF-89A0FF33BE71}" srcOrd="3" destOrd="0" presId="urn:microsoft.com/office/officeart/2008/layout/VerticalCurvedList"/>
    <dgm:cxn modelId="{A44143D5-3D0E-264A-9D2C-A15AFA48F6C6}" type="presParOf" srcId="{9C307885-F7AA-1043-B1E7-8B218DF81F27}" destId="{EECA68AF-C7C4-1D41-894C-380B13984CDC}" srcOrd="1" destOrd="0" presId="urn:microsoft.com/office/officeart/2008/layout/VerticalCurvedList"/>
    <dgm:cxn modelId="{D6495065-B1D5-F64C-95D2-8D2E488C3291}" type="presParOf" srcId="{9C307885-F7AA-1043-B1E7-8B218DF81F27}" destId="{6E1C8E49-91E0-8D46-B2B9-46DE7C341DD2}" srcOrd="2" destOrd="0" presId="urn:microsoft.com/office/officeart/2008/layout/VerticalCurvedList"/>
    <dgm:cxn modelId="{D47F5B02-B863-F545-8C17-02FDC2C2D469}" type="presParOf" srcId="{6E1C8E49-91E0-8D46-B2B9-46DE7C341DD2}" destId="{DEC5E879-84AF-2843-8FD5-0FFEA6F9B16B}" srcOrd="0" destOrd="0" presId="urn:microsoft.com/office/officeart/2008/layout/VerticalCurvedList"/>
    <dgm:cxn modelId="{AC3F6594-A04D-C243-A4CB-E4FFE0CDCFA4}" type="presParOf" srcId="{9C307885-F7AA-1043-B1E7-8B218DF81F27}" destId="{8E5DE999-83EB-7447-99EC-A84F622F5713}" srcOrd="3" destOrd="0" presId="urn:microsoft.com/office/officeart/2008/layout/VerticalCurvedList"/>
    <dgm:cxn modelId="{CAF4664D-704C-6141-AE11-1CBF5AC50CC2}" type="presParOf" srcId="{9C307885-F7AA-1043-B1E7-8B218DF81F27}" destId="{E95A981C-FDF4-3449-A598-40C5EEC82A0A}" srcOrd="4" destOrd="0" presId="urn:microsoft.com/office/officeart/2008/layout/VerticalCurvedList"/>
    <dgm:cxn modelId="{F110E6DA-4B93-5D48-AAE3-E2565A4DB3D1}" type="presParOf" srcId="{E95A981C-FDF4-3449-A598-40C5EEC82A0A}" destId="{1C0CE9B9-F33C-BD43-9CF5-11BD7B996517}" srcOrd="0" destOrd="0" presId="urn:microsoft.com/office/officeart/2008/layout/VerticalCurvedList"/>
    <dgm:cxn modelId="{3E851E63-B670-B849-95A4-E8323E042D30}" type="presParOf" srcId="{9C307885-F7AA-1043-B1E7-8B218DF81F27}" destId="{5B961571-13C9-504A-9EE6-53BDDB90FFCF}" srcOrd="5" destOrd="0" presId="urn:microsoft.com/office/officeart/2008/layout/VerticalCurvedList"/>
    <dgm:cxn modelId="{AFFD997D-DEDA-104B-AB43-90824952BC67}" type="presParOf" srcId="{9C307885-F7AA-1043-B1E7-8B218DF81F27}" destId="{9D5F5A69-F418-5349-89C0-E758466D7922}" srcOrd="6" destOrd="0" presId="urn:microsoft.com/office/officeart/2008/layout/VerticalCurvedList"/>
    <dgm:cxn modelId="{AC11FC84-10B7-204F-806C-406DDD152DCF}" type="presParOf" srcId="{9D5F5A69-F418-5349-89C0-E758466D7922}" destId="{B6363E38-7F09-304E-A0C8-5E4FE7A540FB}" srcOrd="0" destOrd="0" presId="urn:microsoft.com/office/officeart/2008/layout/VerticalCurvedList"/>
    <dgm:cxn modelId="{3C3D83A4-3253-324C-90D5-56B9D01EEDD0}" type="presParOf" srcId="{9C307885-F7AA-1043-B1E7-8B218DF81F27}" destId="{42022584-9A17-054A-971A-296C517119E7}" srcOrd="7" destOrd="0" presId="urn:microsoft.com/office/officeart/2008/layout/VerticalCurvedList"/>
    <dgm:cxn modelId="{21AF963D-602E-E549-ACD7-2F9836DE3136}" type="presParOf" srcId="{9C307885-F7AA-1043-B1E7-8B218DF81F27}" destId="{04232928-5C8C-584E-B4C3-8CFE4FDC668C}" srcOrd="8" destOrd="0" presId="urn:microsoft.com/office/officeart/2008/layout/VerticalCurvedList"/>
    <dgm:cxn modelId="{C53C32FF-FAF2-E643-B4DD-81967736A268}" type="presParOf" srcId="{04232928-5C8C-584E-B4C3-8CFE4FDC668C}" destId="{48E1472E-641C-8D4A-A789-EB27FB3F11FA}" srcOrd="0" destOrd="0" presId="urn:microsoft.com/office/officeart/2008/layout/VerticalCurvedList"/>
    <dgm:cxn modelId="{99B45541-311B-AB42-AC1A-DFD71E6BAD5D}" type="presParOf" srcId="{9C307885-F7AA-1043-B1E7-8B218DF81F27}" destId="{60BA3C8E-E020-BD4C-8941-F857FFC660CB}" srcOrd="9" destOrd="0" presId="urn:microsoft.com/office/officeart/2008/layout/VerticalCurvedList"/>
    <dgm:cxn modelId="{0D5C35A2-28D9-0D48-88C0-71FFB616A447}" type="presParOf" srcId="{9C307885-F7AA-1043-B1E7-8B218DF81F27}" destId="{F9296E40-3099-1446-A113-BEA241C15E24}" srcOrd="10" destOrd="0" presId="urn:microsoft.com/office/officeart/2008/layout/VerticalCurvedList"/>
    <dgm:cxn modelId="{A6B8EB68-C1AC-A541-8FA0-9EFE1DF55265}" type="presParOf" srcId="{F9296E40-3099-1446-A113-BEA241C15E24}" destId="{26C5CEB5-EA20-F345-B2D0-F246E00677E5}" srcOrd="0" destOrd="0" presId="urn:microsoft.com/office/officeart/2008/layout/VerticalCurvedList"/>
    <dgm:cxn modelId="{FFA5EF77-62AF-D844-9028-4C6425FEB33D}" type="presParOf" srcId="{9C307885-F7AA-1043-B1E7-8B218DF81F27}" destId="{7C7C0EED-308E-FE46-921E-A2554177DE19}" srcOrd="11" destOrd="0" presId="urn:microsoft.com/office/officeart/2008/layout/VerticalCurvedList"/>
    <dgm:cxn modelId="{83C894FF-2FDB-B94D-B80E-F7A1014C8A08}" type="presParOf" srcId="{9C307885-F7AA-1043-B1E7-8B218DF81F27}" destId="{96EC8666-DBBE-9743-8B81-F3FF720D5A3A}" srcOrd="12" destOrd="0" presId="urn:microsoft.com/office/officeart/2008/layout/VerticalCurvedList"/>
    <dgm:cxn modelId="{964B3EF0-AA1F-3247-9576-59B0A27A1A67}" type="presParOf" srcId="{96EC8666-DBBE-9743-8B81-F3FF720D5A3A}" destId="{13AE5E7D-81E5-D74E-B147-848FD33526BB}"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043CF5-12AA-E143-8E2A-853170CFD402}" type="doc">
      <dgm:prSet loTypeId="urn:microsoft.com/office/officeart/2005/8/layout/vProcess5" loCatId="" qsTypeId="urn:microsoft.com/office/officeart/2005/8/quickstyle/simple4" qsCatId="simple" csTypeId="urn:microsoft.com/office/officeart/2005/8/colors/colorful2" csCatId="colorful" phldr="1"/>
      <dgm:spPr/>
      <dgm:t>
        <a:bodyPr/>
        <a:lstStyle/>
        <a:p>
          <a:endParaRPr lang="en-US"/>
        </a:p>
      </dgm:t>
    </dgm:pt>
    <dgm:pt modelId="{892AEF6B-AC4E-0648-B4F5-3CDAC0714252}">
      <dgm:prSet>
        <dgm:style>
          <a:lnRef idx="1">
            <a:schemeClr val="accent3"/>
          </a:lnRef>
          <a:fillRef idx="2">
            <a:schemeClr val="accent3"/>
          </a:fillRef>
          <a:effectRef idx="1">
            <a:schemeClr val="accent3"/>
          </a:effectRef>
          <a:fontRef idx="minor">
            <a:schemeClr val="dk1"/>
          </a:fontRef>
        </dgm:style>
      </dgm:prSet>
      <dgm:spPr/>
      <dgm:t>
        <a:bodyPr/>
        <a:lstStyle/>
        <a:p>
          <a:pPr rtl="0"/>
          <a:r>
            <a:rPr lang="en-US" dirty="0" smtClean="0">
              <a:solidFill>
                <a:srgbClr val="000000"/>
              </a:solidFill>
            </a:rPr>
            <a:t>Why did we become interested in the project?</a:t>
          </a:r>
          <a:endParaRPr lang="en-US" dirty="0">
            <a:solidFill>
              <a:srgbClr val="000000"/>
            </a:solidFill>
          </a:endParaRPr>
        </a:p>
      </dgm:t>
    </dgm:pt>
    <dgm:pt modelId="{ABED33C2-BE0A-D641-8742-73E2E68F0A32}" type="parTrans" cxnId="{28921FCD-C167-314D-8868-C45B711D272D}">
      <dgm:prSet/>
      <dgm:spPr/>
      <dgm:t>
        <a:bodyPr/>
        <a:lstStyle/>
        <a:p>
          <a:endParaRPr lang="en-US"/>
        </a:p>
      </dgm:t>
    </dgm:pt>
    <dgm:pt modelId="{67AFF502-1F07-6748-A764-8B508915183A}" type="sibTrans" cxnId="{28921FCD-C167-314D-8868-C45B711D272D}">
      <dgm:prSet/>
      <dgm:spPr/>
      <dgm:t>
        <a:bodyPr/>
        <a:lstStyle/>
        <a:p>
          <a:endParaRPr lang="en-US"/>
        </a:p>
      </dgm:t>
    </dgm:pt>
    <dgm:pt modelId="{593E66A9-8E38-324B-9B31-119BD3213182}" type="pres">
      <dgm:prSet presAssocID="{6A043CF5-12AA-E143-8E2A-853170CFD402}" presName="outerComposite" presStyleCnt="0">
        <dgm:presLayoutVars>
          <dgm:chMax val="5"/>
          <dgm:dir/>
          <dgm:resizeHandles val="exact"/>
        </dgm:presLayoutVars>
      </dgm:prSet>
      <dgm:spPr/>
      <dgm:t>
        <a:bodyPr/>
        <a:lstStyle/>
        <a:p>
          <a:endParaRPr lang="en-US"/>
        </a:p>
      </dgm:t>
    </dgm:pt>
    <dgm:pt modelId="{1EEFAEAC-3CEE-004E-9E32-0036C3AC6332}" type="pres">
      <dgm:prSet presAssocID="{6A043CF5-12AA-E143-8E2A-853170CFD402}" presName="dummyMaxCanvas" presStyleCnt="0">
        <dgm:presLayoutVars/>
      </dgm:prSet>
      <dgm:spPr/>
    </dgm:pt>
    <dgm:pt modelId="{59C930F6-D8C1-E047-9A99-40C2FFDABF53}" type="pres">
      <dgm:prSet presAssocID="{6A043CF5-12AA-E143-8E2A-853170CFD402}" presName="OneNode_1" presStyleLbl="node1" presStyleIdx="0" presStyleCnt="1" custLinFactNeighborY="-9477">
        <dgm:presLayoutVars>
          <dgm:bulletEnabled val="1"/>
        </dgm:presLayoutVars>
      </dgm:prSet>
      <dgm:spPr/>
      <dgm:t>
        <a:bodyPr/>
        <a:lstStyle/>
        <a:p>
          <a:endParaRPr lang="en-US"/>
        </a:p>
      </dgm:t>
    </dgm:pt>
  </dgm:ptLst>
  <dgm:cxnLst>
    <dgm:cxn modelId="{5B86074B-7492-A742-9F5E-33559D616CC4}" type="presOf" srcId="{6A043CF5-12AA-E143-8E2A-853170CFD402}" destId="{593E66A9-8E38-324B-9B31-119BD3213182}" srcOrd="0" destOrd="0" presId="urn:microsoft.com/office/officeart/2005/8/layout/vProcess5"/>
    <dgm:cxn modelId="{5EA8CB8B-19D7-BE48-9C60-039CBB590306}" type="presOf" srcId="{892AEF6B-AC4E-0648-B4F5-3CDAC0714252}" destId="{59C930F6-D8C1-E047-9A99-40C2FFDABF53}" srcOrd="0" destOrd="0" presId="urn:microsoft.com/office/officeart/2005/8/layout/vProcess5"/>
    <dgm:cxn modelId="{28921FCD-C167-314D-8868-C45B711D272D}" srcId="{6A043CF5-12AA-E143-8E2A-853170CFD402}" destId="{892AEF6B-AC4E-0648-B4F5-3CDAC0714252}" srcOrd="0" destOrd="0" parTransId="{ABED33C2-BE0A-D641-8742-73E2E68F0A32}" sibTransId="{67AFF502-1F07-6748-A764-8B508915183A}"/>
    <dgm:cxn modelId="{C981DC0F-BC3A-3643-88D1-E42EECF1F1F6}" type="presParOf" srcId="{593E66A9-8E38-324B-9B31-119BD3213182}" destId="{1EEFAEAC-3CEE-004E-9E32-0036C3AC6332}" srcOrd="0" destOrd="0" presId="urn:microsoft.com/office/officeart/2005/8/layout/vProcess5"/>
    <dgm:cxn modelId="{9C882AEC-188E-4B42-8D9F-9EF041F8B8E6}" type="presParOf" srcId="{593E66A9-8E38-324B-9B31-119BD3213182}" destId="{59C930F6-D8C1-E047-9A99-40C2FFDABF53}" srcOrd="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D82C43-006F-7545-B6A1-49846F857A97}" type="doc">
      <dgm:prSet loTypeId="urn:microsoft.com/office/officeart/2008/layout/VerticalCurvedList" loCatId="" qsTypeId="urn:microsoft.com/office/officeart/2005/8/quickstyle/simple4" qsCatId="simple" csTypeId="urn:microsoft.com/office/officeart/2005/8/colors/colorful2" csCatId="colorful" phldr="1"/>
      <dgm:spPr/>
      <dgm:t>
        <a:bodyPr/>
        <a:lstStyle/>
        <a:p>
          <a:endParaRPr lang="en-US"/>
        </a:p>
      </dgm:t>
    </dgm:pt>
    <dgm:pt modelId="{0B2E0947-792E-A248-8454-BFA5743B1C17}">
      <dgm:prSet custT="1"/>
      <dgm:spPr/>
      <dgm:t>
        <a:bodyPr/>
        <a:lstStyle/>
        <a:p>
          <a:pPr algn="l" rtl="0"/>
          <a:r>
            <a:rPr lang="en-US" sz="2500" dirty="0" smtClean="0">
              <a:solidFill>
                <a:schemeClr val="tx1"/>
              </a:solidFill>
            </a:rPr>
            <a:t>HE HE emphasis on global competencies / citizenship</a:t>
          </a:r>
          <a:endParaRPr lang="en-US" sz="2500" dirty="0">
            <a:solidFill>
              <a:schemeClr val="tx1"/>
            </a:solidFill>
          </a:endParaRPr>
        </a:p>
      </dgm:t>
    </dgm:pt>
    <dgm:pt modelId="{FE214F3F-7D1B-2C45-A0F1-741E460AD1AF}" type="parTrans" cxnId="{BC76ED3B-BC8E-054F-91A6-D37DDE35DFE0}">
      <dgm:prSet/>
      <dgm:spPr/>
      <dgm:t>
        <a:bodyPr/>
        <a:lstStyle/>
        <a:p>
          <a:endParaRPr lang="en-US"/>
        </a:p>
      </dgm:t>
    </dgm:pt>
    <dgm:pt modelId="{2949366F-4C61-D54C-9BF5-E4C1B05159D0}" type="sibTrans" cxnId="{BC76ED3B-BC8E-054F-91A6-D37DDE35DFE0}">
      <dgm:prSet custT="1"/>
      <dgm:spPr/>
      <dgm:t>
        <a:bodyPr/>
        <a:lstStyle/>
        <a:p>
          <a:pPr algn="l"/>
          <a:endParaRPr lang="en-US" sz="3000">
            <a:solidFill>
              <a:schemeClr val="tx1"/>
            </a:solidFill>
          </a:endParaRPr>
        </a:p>
      </dgm:t>
    </dgm:pt>
    <dgm:pt modelId="{37AC725F-B139-9449-9087-3B93414BDED1}">
      <dgm:prSet custT="1"/>
      <dgm:spPr/>
      <dgm:t>
        <a:bodyPr/>
        <a:lstStyle/>
        <a:p>
          <a:pPr algn="l" rtl="0"/>
          <a:r>
            <a:rPr lang="en-US" sz="2500" dirty="0" smtClean="0">
              <a:solidFill>
                <a:schemeClr val="tx1"/>
              </a:solidFill>
            </a:rPr>
            <a:t>Growing opportunities for ‘experiences abroad’ </a:t>
          </a:r>
          <a:endParaRPr lang="en-US" sz="2500" dirty="0">
            <a:solidFill>
              <a:schemeClr val="tx1"/>
            </a:solidFill>
          </a:endParaRPr>
        </a:p>
      </dgm:t>
    </dgm:pt>
    <dgm:pt modelId="{581CDAC6-F01F-E444-A1C5-10E84063D72F}" type="parTrans" cxnId="{E0FB0BAE-7463-0142-AE80-A1D1FE053EA6}">
      <dgm:prSet/>
      <dgm:spPr/>
      <dgm:t>
        <a:bodyPr/>
        <a:lstStyle/>
        <a:p>
          <a:endParaRPr lang="en-US"/>
        </a:p>
      </dgm:t>
    </dgm:pt>
    <dgm:pt modelId="{953CDBF3-3038-F848-9D44-A9D35DF7A3F8}" type="sibTrans" cxnId="{E0FB0BAE-7463-0142-AE80-A1D1FE053EA6}">
      <dgm:prSet custT="1"/>
      <dgm:spPr/>
      <dgm:t>
        <a:bodyPr/>
        <a:lstStyle/>
        <a:p>
          <a:pPr algn="l"/>
          <a:endParaRPr lang="en-US" sz="3000">
            <a:solidFill>
              <a:schemeClr val="tx1"/>
            </a:solidFill>
          </a:endParaRPr>
        </a:p>
      </dgm:t>
    </dgm:pt>
    <dgm:pt modelId="{0DBBA5EA-F970-0246-87A3-588935BEAC54}">
      <dgm:prSet custT="1"/>
      <dgm:spPr/>
      <dgm:t>
        <a:bodyPr/>
        <a:lstStyle/>
        <a:p>
          <a:pPr algn="l" rtl="0"/>
          <a:r>
            <a:rPr lang="en-US" sz="2500" dirty="0" smtClean="0">
              <a:solidFill>
                <a:schemeClr val="tx1"/>
              </a:solidFill>
            </a:rPr>
            <a:t>Intercultural engagement is not guaranteed</a:t>
          </a:r>
          <a:endParaRPr lang="en-US" sz="2500" dirty="0">
            <a:solidFill>
              <a:schemeClr val="tx1"/>
            </a:solidFill>
          </a:endParaRPr>
        </a:p>
      </dgm:t>
    </dgm:pt>
    <dgm:pt modelId="{B944B7D1-90B3-ED41-99A5-46C98B65BC3E}" type="parTrans" cxnId="{4F2E93DB-E2B8-CD44-B784-56826A84CBB4}">
      <dgm:prSet/>
      <dgm:spPr/>
      <dgm:t>
        <a:bodyPr/>
        <a:lstStyle/>
        <a:p>
          <a:endParaRPr lang="en-US"/>
        </a:p>
      </dgm:t>
    </dgm:pt>
    <dgm:pt modelId="{75F621E7-34B2-B84F-AFF8-BC05B6BD4766}" type="sibTrans" cxnId="{4F2E93DB-E2B8-CD44-B784-56826A84CBB4}">
      <dgm:prSet custT="1"/>
      <dgm:spPr/>
      <dgm:t>
        <a:bodyPr/>
        <a:lstStyle/>
        <a:p>
          <a:pPr algn="l"/>
          <a:endParaRPr lang="en-US" sz="3000">
            <a:solidFill>
              <a:schemeClr val="tx1"/>
            </a:solidFill>
          </a:endParaRPr>
        </a:p>
      </dgm:t>
    </dgm:pt>
    <dgm:pt modelId="{F1F3AAD4-3F1F-2643-83C3-007AF027E992}">
      <dgm:prSet custT="1"/>
      <dgm:spPr/>
      <dgm:t>
        <a:bodyPr/>
        <a:lstStyle/>
        <a:p>
          <a:pPr algn="l" rtl="0"/>
          <a:r>
            <a:rPr lang="en-US" sz="2500" dirty="0" smtClean="0">
              <a:solidFill>
                <a:schemeClr val="tx1"/>
              </a:solidFill>
            </a:rPr>
            <a:t>Appropriate preparation and support for transformative learning to happen</a:t>
          </a:r>
        </a:p>
      </dgm:t>
    </dgm:pt>
    <dgm:pt modelId="{F71A95AF-713A-4045-AA98-B4E64C8E9E78}" type="parTrans" cxnId="{3DFECE09-C414-2B43-8B28-83589C21CD98}">
      <dgm:prSet/>
      <dgm:spPr/>
      <dgm:t>
        <a:bodyPr/>
        <a:lstStyle/>
        <a:p>
          <a:endParaRPr lang="en-US"/>
        </a:p>
      </dgm:t>
    </dgm:pt>
    <dgm:pt modelId="{960E1F10-DC2A-0E41-9A4D-D743E44F7EE7}" type="sibTrans" cxnId="{3DFECE09-C414-2B43-8B28-83589C21CD98}">
      <dgm:prSet/>
      <dgm:spPr/>
      <dgm:t>
        <a:bodyPr/>
        <a:lstStyle/>
        <a:p>
          <a:endParaRPr lang="en-US"/>
        </a:p>
      </dgm:t>
    </dgm:pt>
    <dgm:pt modelId="{25C70C74-C9FC-1946-8C39-AC4B97C1645E}" type="pres">
      <dgm:prSet presAssocID="{52D82C43-006F-7545-B6A1-49846F857A97}" presName="Name0" presStyleCnt="0">
        <dgm:presLayoutVars>
          <dgm:chMax val="7"/>
          <dgm:chPref val="7"/>
          <dgm:dir/>
        </dgm:presLayoutVars>
      </dgm:prSet>
      <dgm:spPr/>
      <dgm:t>
        <a:bodyPr/>
        <a:lstStyle/>
        <a:p>
          <a:endParaRPr lang="en-US"/>
        </a:p>
      </dgm:t>
    </dgm:pt>
    <dgm:pt modelId="{9C307885-F7AA-1043-B1E7-8B218DF81F27}" type="pres">
      <dgm:prSet presAssocID="{52D82C43-006F-7545-B6A1-49846F857A97}" presName="Name1" presStyleCnt="0"/>
      <dgm:spPr/>
    </dgm:pt>
    <dgm:pt modelId="{A4AB1DFE-BCF3-DA4F-B8FE-D81832ADEE3C}" type="pres">
      <dgm:prSet presAssocID="{52D82C43-006F-7545-B6A1-49846F857A97}" presName="cycle" presStyleCnt="0"/>
      <dgm:spPr/>
    </dgm:pt>
    <dgm:pt modelId="{A5801358-A3D1-1B41-86AA-01B858637B61}" type="pres">
      <dgm:prSet presAssocID="{52D82C43-006F-7545-B6A1-49846F857A97}" presName="srcNode" presStyleLbl="node1" presStyleIdx="0" presStyleCnt="4"/>
      <dgm:spPr/>
    </dgm:pt>
    <dgm:pt modelId="{91E8D232-60E7-0045-B07F-DA149D17AFA0}" type="pres">
      <dgm:prSet presAssocID="{52D82C43-006F-7545-B6A1-49846F857A97}" presName="conn" presStyleLbl="parChTrans1D2" presStyleIdx="0" presStyleCnt="1"/>
      <dgm:spPr/>
      <dgm:t>
        <a:bodyPr/>
        <a:lstStyle/>
        <a:p>
          <a:endParaRPr lang="en-US"/>
        </a:p>
      </dgm:t>
    </dgm:pt>
    <dgm:pt modelId="{BD768925-3CF2-8A44-A7F7-DCB265D9CE4A}" type="pres">
      <dgm:prSet presAssocID="{52D82C43-006F-7545-B6A1-49846F857A97}" presName="extraNode" presStyleLbl="node1" presStyleIdx="0" presStyleCnt="4"/>
      <dgm:spPr/>
    </dgm:pt>
    <dgm:pt modelId="{687D4B97-A837-C640-AECF-89A0FF33BE71}" type="pres">
      <dgm:prSet presAssocID="{52D82C43-006F-7545-B6A1-49846F857A97}" presName="dstNode" presStyleLbl="node1" presStyleIdx="0" presStyleCnt="4"/>
      <dgm:spPr/>
    </dgm:pt>
    <dgm:pt modelId="{5835CC18-F274-F54D-A1A1-4165A2B8704C}" type="pres">
      <dgm:prSet presAssocID="{0B2E0947-792E-A248-8454-BFA5743B1C17}" presName="text_1" presStyleLbl="node1" presStyleIdx="0" presStyleCnt="4" custLinFactNeighborX="-9275" custLinFactNeighborY="13728">
        <dgm:presLayoutVars>
          <dgm:bulletEnabled val="1"/>
        </dgm:presLayoutVars>
      </dgm:prSet>
      <dgm:spPr/>
      <dgm:t>
        <a:bodyPr/>
        <a:lstStyle/>
        <a:p>
          <a:endParaRPr lang="en-US"/>
        </a:p>
      </dgm:t>
    </dgm:pt>
    <dgm:pt modelId="{A4D3CBB4-BAA4-4E47-A735-46932C656DCE}" type="pres">
      <dgm:prSet presAssocID="{0B2E0947-792E-A248-8454-BFA5743B1C17}" presName="accent_1" presStyleCnt="0"/>
      <dgm:spPr/>
    </dgm:pt>
    <dgm:pt modelId="{22325596-32DF-9147-A208-047989CF3083}" type="pres">
      <dgm:prSet presAssocID="{0B2E0947-792E-A248-8454-BFA5743B1C17}" presName="accentRepeatNode" presStyleLbl="solidFgAcc1" presStyleIdx="0" presStyleCnt="4"/>
      <dgm:spPr/>
    </dgm:pt>
    <dgm:pt modelId="{8D64CDC9-25C2-AE40-9C90-3BF80BB84621}" type="pres">
      <dgm:prSet presAssocID="{37AC725F-B139-9449-9087-3B93414BDED1}" presName="text_2" presStyleLbl="node1" presStyleIdx="1" presStyleCnt="4">
        <dgm:presLayoutVars>
          <dgm:bulletEnabled val="1"/>
        </dgm:presLayoutVars>
      </dgm:prSet>
      <dgm:spPr/>
      <dgm:t>
        <a:bodyPr/>
        <a:lstStyle/>
        <a:p>
          <a:endParaRPr lang="en-US"/>
        </a:p>
      </dgm:t>
    </dgm:pt>
    <dgm:pt modelId="{F0763FB2-B0E4-C748-9101-840DBEDB96C8}" type="pres">
      <dgm:prSet presAssocID="{37AC725F-B139-9449-9087-3B93414BDED1}" presName="accent_2" presStyleCnt="0"/>
      <dgm:spPr/>
    </dgm:pt>
    <dgm:pt modelId="{C6A067F4-A296-314D-8993-DF270B8BFDC8}" type="pres">
      <dgm:prSet presAssocID="{37AC725F-B139-9449-9087-3B93414BDED1}" presName="accentRepeatNode" presStyleLbl="solidFgAcc1" presStyleIdx="1" presStyleCnt="4"/>
      <dgm:spPr/>
    </dgm:pt>
    <dgm:pt modelId="{3D250A12-2D39-1E4C-ADC1-99E918512FCF}" type="pres">
      <dgm:prSet presAssocID="{0DBBA5EA-F970-0246-87A3-588935BEAC54}" presName="text_3" presStyleLbl="node1" presStyleIdx="2" presStyleCnt="4">
        <dgm:presLayoutVars>
          <dgm:bulletEnabled val="1"/>
        </dgm:presLayoutVars>
      </dgm:prSet>
      <dgm:spPr/>
      <dgm:t>
        <a:bodyPr/>
        <a:lstStyle/>
        <a:p>
          <a:endParaRPr lang="en-US"/>
        </a:p>
      </dgm:t>
    </dgm:pt>
    <dgm:pt modelId="{87A25CBC-12B7-1C4B-870B-1F84FD25141B}" type="pres">
      <dgm:prSet presAssocID="{0DBBA5EA-F970-0246-87A3-588935BEAC54}" presName="accent_3" presStyleCnt="0"/>
      <dgm:spPr/>
    </dgm:pt>
    <dgm:pt modelId="{B35078B5-A6BE-C34C-B076-4CA268F2ECAB}" type="pres">
      <dgm:prSet presAssocID="{0DBBA5EA-F970-0246-87A3-588935BEAC54}" presName="accentRepeatNode" presStyleLbl="solidFgAcc1" presStyleIdx="2" presStyleCnt="4"/>
      <dgm:spPr/>
    </dgm:pt>
    <dgm:pt modelId="{75DCC6B0-4ACC-FF42-B598-92D7EF1AF162}" type="pres">
      <dgm:prSet presAssocID="{F1F3AAD4-3F1F-2643-83C3-007AF027E992}" presName="text_4" presStyleLbl="node1" presStyleIdx="3" presStyleCnt="4">
        <dgm:presLayoutVars>
          <dgm:bulletEnabled val="1"/>
        </dgm:presLayoutVars>
      </dgm:prSet>
      <dgm:spPr/>
      <dgm:t>
        <a:bodyPr/>
        <a:lstStyle/>
        <a:p>
          <a:endParaRPr lang="en-US"/>
        </a:p>
      </dgm:t>
    </dgm:pt>
    <dgm:pt modelId="{93B4678D-7E6B-2D4C-A981-11DD8D0929AB}" type="pres">
      <dgm:prSet presAssocID="{F1F3AAD4-3F1F-2643-83C3-007AF027E992}" presName="accent_4" presStyleCnt="0"/>
      <dgm:spPr/>
    </dgm:pt>
    <dgm:pt modelId="{20C8892F-1423-8F4C-B62B-C5E5EEC6BC96}" type="pres">
      <dgm:prSet presAssocID="{F1F3AAD4-3F1F-2643-83C3-007AF027E992}" presName="accentRepeatNode" presStyleLbl="solidFgAcc1" presStyleIdx="3" presStyleCnt="4"/>
      <dgm:spPr/>
    </dgm:pt>
  </dgm:ptLst>
  <dgm:cxnLst>
    <dgm:cxn modelId="{0606351A-BEC9-D948-97E6-0D8C1E476043}" type="presOf" srcId="{0B2E0947-792E-A248-8454-BFA5743B1C17}" destId="{5835CC18-F274-F54D-A1A1-4165A2B8704C}" srcOrd="0" destOrd="0" presId="urn:microsoft.com/office/officeart/2008/layout/VerticalCurvedList"/>
    <dgm:cxn modelId="{62837389-1597-5E43-BCDD-156CBB0B660E}" type="presOf" srcId="{0DBBA5EA-F970-0246-87A3-588935BEAC54}" destId="{3D250A12-2D39-1E4C-ADC1-99E918512FCF}" srcOrd="0" destOrd="0" presId="urn:microsoft.com/office/officeart/2008/layout/VerticalCurvedList"/>
    <dgm:cxn modelId="{BC76ED3B-BC8E-054F-91A6-D37DDE35DFE0}" srcId="{52D82C43-006F-7545-B6A1-49846F857A97}" destId="{0B2E0947-792E-A248-8454-BFA5743B1C17}" srcOrd="0" destOrd="0" parTransId="{FE214F3F-7D1B-2C45-A0F1-741E460AD1AF}" sibTransId="{2949366F-4C61-D54C-9BF5-E4C1B05159D0}"/>
    <dgm:cxn modelId="{3DFECE09-C414-2B43-8B28-83589C21CD98}" srcId="{52D82C43-006F-7545-B6A1-49846F857A97}" destId="{F1F3AAD4-3F1F-2643-83C3-007AF027E992}" srcOrd="3" destOrd="0" parTransId="{F71A95AF-713A-4045-AA98-B4E64C8E9E78}" sibTransId="{960E1F10-DC2A-0E41-9A4D-D743E44F7EE7}"/>
    <dgm:cxn modelId="{B6842F3E-CE3B-A84C-A985-26300A254E30}" type="presOf" srcId="{52D82C43-006F-7545-B6A1-49846F857A97}" destId="{25C70C74-C9FC-1946-8C39-AC4B97C1645E}" srcOrd="0" destOrd="0" presId="urn:microsoft.com/office/officeart/2008/layout/VerticalCurvedList"/>
    <dgm:cxn modelId="{61D31496-EE30-4E4D-929E-6CE2732D0145}" type="presOf" srcId="{2949366F-4C61-D54C-9BF5-E4C1B05159D0}" destId="{91E8D232-60E7-0045-B07F-DA149D17AFA0}" srcOrd="0" destOrd="0" presId="urn:microsoft.com/office/officeart/2008/layout/VerticalCurvedList"/>
    <dgm:cxn modelId="{9171BADC-FCA6-D943-A438-12324F7AD0E7}" type="presOf" srcId="{F1F3AAD4-3F1F-2643-83C3-007AF027E992}" destId="{75DCC6B0-4ACC-FF42-B598-92D7EF1AF162}" srcOrd="0" destOrd="0" presId="urn:microsoft.com/office/officeart/2008/layout/VerticalCurvedList"/>
    <dgm:cxn modelId="{4F2E93DB-E2B8-CD44-B784-56826A84CBB4}" srcId="{52D82C43-006F-7545-B6A1-49846F857A97}" destId="{0DBBA5EA-F970-0246-87A3-588935BEAC54}" srcOrd="2" destOrd="0" parTransId="{B944B7D1-90B3-ED41-99A5-46C98B65BC3E}" sibTransId="{75F621E7-34B2-B84F-AFF8-BC05B6BD4766}"/>
    <dgm:cxn modelId="{AA74441A-E1FA-E149-9C88-4B72F23EAE0F}" type="presOf" srcId="{37AC725F-B139-9449-9087-3B93414BDED1}" destId="{8D64CDC9-25C2-AE40-9C90-3BF80BB84621}" srcOrd="0" destOrd="0" presId="urn:microsoft.com/office/officeart/2008/layout/VerticalCurvedList"/>
    <dgm:cxn modelId="{E0FB0BAE-7463-0142-AE80-A1D1FE053EA6}" srcId="{52D82C43-006F-7545-B6A1-49846F857A97}" destId="{37AC725F-B139-9449-9087-3B93414BDED1}" srcOrd="1" destOrd="0" parTransId="{581CDAC6-F01F-E444-A1C5-10E84063D72F}" sibTransId="{953CDBF3-3038-F848-9D44-A9D35DF7A3F8}"/>
    <dgm:cxn modelId="{89CC12DF-2B58-8E46-9050-2E71C39AE33F}" type="presParOf" srcId="{25C70C74-C9FC-1946-8C39-AC4B97C1645E}" destId="{9C307885-F7AA-1043-B1E7-8B218DF81F27}" srcOrd="0" destOrd="0" presId="urn:microsoft.com/office/officeart/2008/layout/VerticalCurvedList"/>
    <dgm:cxn modelId="{A4724F7B-B490-9643-A593-1B24A9942154}" type="presParOf" srcId="{9C307885-F7AA-1043-B1E7-8B218DF81F27}" destId="{A4AB1DFE-BCF3-DA4F-B8FE-D81832ADEE3C}" srcOrd="0" destOrd="0" presId="urn:microsoft.com/office/officeart/2008/layout/VerticalCurvedList"/>
    <dgm:cxn modelId="{0670D1C0-12A2-9643-B588-801D447DF148}" type="presParOf" srcId="{A4AB1DFE-BCF3-DA4F-B8FE-D81832ADEE3C}" destId="{A5801358-A3D1-1B41-86AA-01B858637B61}" srcOrd="0" destOrd="0" presId="urn:microsoft.com/office/officeart/2008/layout/VerticalCurvedList"/>
    <dgm:cxn modelId="{3FA23BE7-7E67-B14C-8F99-92E4F4254D0E}" type="presParOf" srcId="{A4AB1DFE-BCF3-DA4F-B8FE-D81832ADEE3C}" destId="{91E8D232-60E7-0045-B07F-DA149D17AFA0}" srcOrd="1" destOrd="0" presId="urn:microsoft.com/office/officeart/2008/layout/VerticalCurvedList"/>
    <dgm:cxn modelId="{BB5018F5-D011-0843-BF7F-7DAF9C5E3FFE}" type="presParOf" srcId="{A4AB1DFE-BCF3-DA4F-B8FE-D81832ADEE3C}" destId="{BD768925-3CF2-8A44-A7F7-DCB265D9CE4A}" srcOrd="2" destOrd="0" presId="urn:microsoft.com/office/officeart/2008/layout/VerticalCurvedList"/>
    <dgm:cxn modelId="{B130C97D-095F-B644-8778-7DAE16F03BFD}" type="presParOf" srcId="{A4AB1DFE-BCF3-DA4F-B8FE-D81832ADEE3C}" destId="{687D4B97-A837-C640-AECF-89A0FF33BE71}" srcOrd="3" destOrd="0" presId="urn:microsoft.com/office/officeart/2008/layout/VerticalCurvedList"/>
    <dgm:cxn modelId="{8699EB4E-8B72-6440-97B7-6ABDC247A60C}" type="presParOf" srcId="{9C307885-F7AA-1043-B1E7-8B218DF81F27}" destId="{5835CC18-F274-F54D-A1A1-4165A2B8704C}" srcOrd="1" destOrd="0" presId="urn:microsoft.com/office/officeart/2008/layout/VerticalCurvedList"/>
    <dgm:cxn modelId="{D08B71F7-296B-494E-B277-08AC7FBEB8B1}" type="presParOf" srcId="{9C307885-F7AA-1043-B1E7-8B218DF81F27}" destId="{A4D3CBB4-BAA4-4E47-A735-46932C656DCE}" srcOrd="2" destOrd="0" presId="urn:microsoft.com/office/officeart/2008/layout/VerticalCurvedList"/>
    <dgm:cxn modelId="{7D5D5C7B-5C75-864C-8DC9-E365F05E04FC}" type="presParOf" srcId="{A4D3CBB4-BAA4-4E47-A735-46932C656DCE}" destId="{22325596-32DF-9147-A208-047989CF3083}" srcOrd="0" destOrd="0" presId="urn:microsoft.com/office/officeart/2008/layout/VerticalCurvedList"/>
    <dgm:cxn modelId="{13EFB154-FA11-0F43-9593-EF870CD2874C}" type="presParOf" srcId="{9C307885-F7AA-1043-B1E7-8B218DF81F27}" destId="{8D64CDC9-25C2-AE40-9C90-3BF80BB84621}" srcOrd="3" destOrd="0" presId="urn:microsoft.com/office/officeart/2008/layout/VerticalCurvedList"/>
    <dgm:cxn modelId="{B49CB419-ABD4-9343-9890-D3E0C4B9B5C6}" type="presParOf" srcId="{9C307885-F7AA-1043-B1E7-8B218DF81F27}" destId="{F0763FB2-B0E4-C748-9101-840DBEDB96C8}" srcOrd="4" destOrd="0" presId="urn:microsoft.com/office/officeart/2008/layout/VerticalCurvedList"/>
    <dgm:cxn modelId="{3102BBBB-E2CD-DB4E-8B3C-211653ADD85D}" type="presParOf" srcId="{F0763FB2-B0E4-C748-9101-840DBEDB96C8}" destId="{C6A067F4-A296-314D-8993-DF270B8BFDC8}" srcOrd="0" destOrd="0" presId="urn:microsoft.com/office/officeart/2008/layout/VerticalCurvedList"/>
    <dgm:cxn modelId="{648C64FC-52D0-1642-BCA2-1B2AF7EF7E46}" type="presParOf" srcId="{9C307885-F7AA-1043-B1E7-8B218DF81F27}" destId="{3D250A12-2D39-1E4C-ADC1-99E918512FCF}" srcOrd="5" destOrd="0" presId="urn:microsoft.com/office/officeart/2008/layout/VerticalCurvedList"/>
    <dgm:cxn modelId="{F379AD85-EC68-0E40-B2B5-49EDEF078AF6}" type="presParOf" srcId="{9C307885-F7AA-1043-B1E7-8B218DF81F27}" destId="{87A25CBC-12B7-1C4B-870B-1F84FD25141B}" srcOrd="6" destOrd="0" presId="urn:microsoft.com/office/officeart/2008/layout/VerticalCurvedList"/>
    <dgm:cxn modelId="{27B62C89-5D7D-D14A-945B-181244A2530E}" type="presParOf" srcId="{87A25CBC-12B7-1C4B-870B-1F84FD25141B}" destId="{B35078B5-A6BE-C34C-B076-4CA268F2ECAB}" srcOrd="0" destOrd="0" presId="urn:microsoft.com/office/officeart/2008/layout/VerticalCurvedList"/>
    <dgm:cxn modelId="{00196598-BB15-E642-B9B6-F3D4E2136209}" type="presParOf" srcId="{9C307885-F7AA-1043-B1E7-8B218DF81F27}" destId="{75DCC6B0-4ACC-FF42-B598-92D7EF1AF162}" srcOrd="7" destOrd="0" presId="urn:microsoft.com/office/officeart/2008/layout/VerticalCurvedList"/>
    <dgm:cxn modelId="{9730074D-36A2-0D42-8A8F-4BA6928E4A19}" type="presParOf" srcId="{9C307885-F7AA-1043-B1E7-8B218DF81F27}" destId="{93B4678D-7E6B-2D4C-A981-11DD8D0929AB}" srcOrd="8" destOrd="0" presId="urn:microsoft.com/office/officeart/2008/layout/VerticalCurvedList"/>
    <dgm:cxn modelId="{B8463B7B-5774-5841-B827-DA686191F167}" type="presParOf" srcId="{93B4678D-7E6B-2D4C-A981-11DD8D0929AB}" destId="{20C8892F-1423-8F4C-B62B-C5E5EEC6BC9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2D82C43-006F-7545-B6A1-49846F857A97}" type="doc">
      <dgm:prSet loTypeId="urn:microsoft.com/office/officeart/2008/layout/VerticalCurvedList" loCatId="" qsTypeId="urn:microsoft.com/office/officeart/2005/8/quickstyle/simple4" qsCatId="simple" csTypeId="urn:microsoft.com/office/officeart/2005/8/colors/colorful2" csCatId="colorful" phldr="1"/>
      <dgm:spPr/>
      <dgm:t>
        <a:bodyPr/>
        <a:lstStyle/>
        <a:p>
          <a:endParaRPr lang="en-US"/>
        </a:p>
      </dgm:t>
    </dgm:pt>
    <dgm:pt modelId="{0B2E0947-792E-A248-8454-BFA5743B1C17}">
      <dgm:prSet custT="1"/>
      <dgm:spPr/>
      <dgm:t>
        <a:bodyPr/>
        <a:lstStyle/>
        <a:p>
          <a:pPr algn="l" rtl="0"/>
          <a:r>
            <a:rPr lang="en-US" sz="2500" dirty="0" smtClean="0">
              <a:solidFill>
                <a:schemeClr val="tx1"/>
              </a:solidFill>
            </a:rPr>
            <a:t>HE </a:t>
          </a:r>
          <a:r>
            <a:rPr lang="en-US" sz="2500" dirty="0" err="1" smtClean="0">
              <a:solidFill>
                <a:schemeClr val="tx1"/>
              </a:solidFill>
            </a:rPr>
            <a:t>Edin</a:t>
          </a:r>
          <a:r>
            <a:rPr lang="en-US" sz="2500" dirty="0" smtClean="0">
              <a:solidFill>
                <a:schemeClr val="tx1"/>
              </a:solidFill>
            </a:rPr>
            <a:t> </a:t>
          </a:r>
          <a:r>
            <a:rPr lang="en-US" sz="2500" dirty="0" err="1" smtClean="0">
              <a:solidFill>
                <a:schemeClr val="tx1"/>
              </a:solidFill>
            </a:rPr>
            <a:t>Uni</a:t>
          </a:r>
          <a:r>
            <a:rPr lang="en-US" sz="2500" dirty="0" smtClean="0">
              <a:solidFill>
                <a:schemeClr val="tx1"/>
              </a:solidFill>
            </a:rPr>
            <a:t> emphasis on global</a:t>
          </a:r>
          <a:endParaRPr lang="en-US" sz="2500" dirty="0">
            <a:solidFill>
              <a:schemeClr val="tx1"/>
            </a:solidFill>
          </a:endParaRPr>
        </a:p>
      </dgm:t>
    </dgm:pt>
    <dgm:pt modelId="{FE214F3F-7D1B-2C45-A0F1-741E460AD1AF}" type="parTrans" cxnId="{BC76ED3B-BC8E-054F-91A6-D37DDE35DFE0}">
      <dgm:prSet/>
      <dgm:spPr/>
      <dgm:t>
        <a:bodyPr/>
        <a:lstStyle/>
        <a:p>
          <a:endParaRPr lang="en-US"/>
        </a:p>
      </dgm:t>
    </dgm:pt>
    <dgm:pt modelId="{2949366F-4C61-D54C-9BF5-E4C1B05159D0}" type="sibTrans" cxnId="{BC76ED3B-BC8E-054F-91A6-D37DDE35DFE0}">
      <dgm:prSet custT="1"/>
      <dgm:spPr/>
      <dgm:t>
        <a:bodyPr/>
        <a:lstStyle/>
        <a:p>
          <a:pPr algn="l"/>
          <a:endParaRPr lang="en-US" sz="3000">
            <a:solidFill>
              <a:schemeClr val="tx1"/>
            </a:solidFill>
          </a:endParaRPr>
        </a:p>
      </dgm:t>
    </dgm:pt>
    <dgm:pt modelId="{37AC725F-B139-9449-9087-3B93414BDED1}">
      <dgm:prSet custT="1"/>
      <dgm:spPr/>
      <dgm:t>
        <a:bodyPr/>
        <a:lstStyle/>
        <a:p>
          <a:pPr algn="l" rtl="0"/>
          <a:r>
            <a:rPr lang="en-US" sz="2500" dirty="0" smtClean="0">
              <a:solidFill>
                <a:schemeClr val="tx1"/>
              </a:solidFill>
            </a:rPr>
            <a:t>1000+ Students abroad per year</a:t>
          </a:r>
        </a:p>
      </dgm:t>
    </dgm:pt>
    <dgm:pt modelId="{581CDAC6-F01F-E444-A1C5-10E84063D72F}" type="parTrans" cxnId="{E0FB0BAE-7463-0142-AE80-A1D1FE053EA6}">
      <dgm:prSet/>
      <dgm:spPr/>
      <dgm:t>
        <a:bodyPr/>
        <a:lstStyle/>
        <a:p>
          <a:endParaRPr lang="en-US"/>
        </a:p>
      </dgm:t>
    </dgm:pt>
    <dgm:pt modelId="{953CDBF3-3038-F848-9D44-A9D35DF7A3F8}" type="sibTrans" cxnId="{E0FB0BAE-7463-0142-AE80-A1D1FE053EA6}">
      <dgm:prSet custT="1"/>
      <dgm:spPr/>
      <dgm:t>
        <a:bodyPr/>
        <a:lstStyle/>
        <a:p>
          <a:pPr algn="l"/>
          <a:endParaRPr lang="en-US" sz="3000">
            <a:solidFill>
              <a:schemeClr val="tx1"/>
            </a:solidFill>
          </a:endParaRPr>
        </a:p>
      </dgm:t>
    </dgm:pt>
    <dgm:pt modelId="{0DBBA5EA-F970-0246-87A3-588935BEAC54}">
      <dgm:prSet custT="1"/>
      <dgm:spPr/>
      <dgm:t>
        <a:bodyPr/>
        <a:lstStyle/>
        <a:p>
          <a:pPr algn="l" rtl="0"/>
          <a:r>
            <a:rPr lang="en-US" sz="2500" dirty="0" smtClean="0">
              <a:solidFill>
                <a:schemeClr val="tx1"/>
              </a:solidFill>
            </a:rPr>
            <a:t>Intercultural engagement?</a:t>
          </a:r>
          <a:endParaRPr lang="en-US" sz="2500" dirty="0">
            <a:solidFill>
              <a:schemeClr val="tx1"/>
            </a:solidFill>
          </a:endParaRPr>
        </a:p>
      </dgm:t>
    </dgm:pt>
    <dgm:pt modelId="{B944B7D1-90B3-ED41-99A5-46C98B65BC3E}" type="parTrans" cxnId="{4F2E93DB-E2B8-CD44-B784-56826A84CBB4}">
      <dgm:prSet/>
      <dgm:spPr/>
      <dgm:t>
        <a:bodyPr/>
        <a:lstStyle/>
        <a:p>
          <a:endParaRPr lang="en-US"/>
        </a:p>
      </dgm:t>
    </dgm:pt>
    <dgm:pt modelId="{75F621E7-34B2-B84F-AFF8-BC05B6BD4766}" type="sibTrans" cxnId="{4F2E93DB-E2B8-CD44-B784-56826A84CBB4}">
      <dgm:prSet custT="1"/>
      <dgm:spPr/>
      <dgm:t>
        <a:bodyPr/>
        <a:lstStyle/>
        <a:p>
          <a:pPr algn="l"/>
          <a:endParaRPr lang="en-US" sz="3000">
            <a:solidFill>
              <a:schemeClr val="tx1"/>
            </a:solidFill>
          </a:endParaRPr>
        </a:p>
      </dgm:t>
    </dgm:pt>
    <dgm:pt modelId="{F1F3AAD4-3F1F-2643-83C3-007AF027E992}">
      <dgm:prSet custT="1"/>
      <dgm:spPr/>
      <dgm:t>
        <a:bodyPr/>
        <a:lstStyle/>
        <a:p>
          <a:pPr algn="l" rtl="0"/>
          <a:r>
            <a:rPr lang="en-US" sz="2500" dirty="0" smtClean="0">
              <a:solidFill>
                <a:schemeClr val="tx1"/>
              </a:solidFill>
            </a:rPr>
            <a:t>Minimal preparation and support provided</a:t>
          </a:r>
        </a:p>
      </dgm:t>
    </dgm:pt>
    <dgm:pt modelId="{F71A95AF-713A-4045-AA98-B4E64C8E9E78}" type="parTrans" cxnId="{3DFECE09-C414-2B43-8B28-83589C21CD98}">
      <dgm:prSet/>
      <dgm:spPr/>
      <dgm:t>
        <a:bodyPr/>
        <a:lstStyle/>
        <a:p>
          <a:endParaRPr lang="en-US"/>
        </a:p>
      </dgm:t>
    </dgm:pt>
    <dgm:pt modelId="{960E1F10-DC2A-0E41-9A4D-D743E44F7EE7}" type="sibTrans" cxnId="{3DFECE09-C414-2B43-8B28-83589C21CD98}">
      <dgm:prSet/>
      <dgm:spPr/>
      <dgm:t>
        <a:bodyPr/>
        <a:lstStyle/>
        <a:p>
          <a:endParaRPr lang="en-US"/>
        </a:p>
      </dgm:t>
    </dgm:pt>
    <dgm:pt modelId="{25C70C74-C9FC-1946-8C39-AC4B97C1645E}" type="pres">
      <dgm:prSet presAssocID="{52D82C43-006F-7545-B6A1-49846F857A97}" presName="Name0" presStyleCnt="0">
        <dgm:presLayoutVars>
          <dgm:chMax val="7"/>
          <dgm:chPref val="7"/>
          <dgm:dir/>
        </dgm:presLayoutVars>
      </dgm:prSet>
      <dgm:spPr/>
      <dgm:t>
        <a:bodyPr/>
        <a:lstStyle/>
        <a:p>
          <a:endParaRPr lang="en-US"/>
        </a:p>
      </dgm:t>
    </dgm:pt>
    <dgm:pt modelId="{9C307885-F7AA-1043-B1E7-8B218DF81F27}" type="pres">
      <dgm:prSet presAssocID="{52D82C43-006F-7545-B6A1-49846F857A97}" presName="Name1" presStyleCnt="0"/>
      <dgm:spPr/>
    </dgm:pt>
    <dgm:pt modelId="{A4AB1DFE-BCF3-DA4F-B8FE-D81832ADEE3C}" type="pres">
      <dgm:prSet presAssocID="{52D82C43-006F-7545-B6A1-49846F857A97}" presName="cycle" presStyleCnt="0"/>
      <dgm:spPr/>
    </dgm:pt>
    <dgm:pt modelId="{A5801358-A3D1-1B41-86AA-01B858637B61}" type="pres">
      <dgm:prSet presAssocID="{52D82C43-006F-7545-B6A1-49846F857A97}" presName="srcNode" presStyleLbl="node1" presStyleIdx="0" presStyleCnt="4"/>
      <dgm:spPr/>
    </dgm:pt>
    <dgm:pt modelId="{91E8D232-60E7-0045-B07F-DA149D17AFA0}" type="pres">
      <dgm:prSet presAssocID="{52D82C43-006F-7545-B6A1-49846F857A97}" presName="conn" presStyleLbl="parChTrans1D2" presStyleIdx="0" presStyleCnt="1"/>
      <dgm:spPr/>
      <dgm:t>
        <a:bodyPr/>
        <a:lstStyle/>
        <a:p>
          <a:endParaRPr lang="en-US"/>
        </a:p>
      </dgm:t>
    </dgm:pt>
    <dgm:pt modelId="{BD768925-3CF2-8A44-A7F7-DCB265D9CE4A}" type="pres">
      <dgm:prSet presAssocID="{52D82C43-006F-7545-B6A1-49846F857A97}" presName="extraNode" presStyleLbl="node1" presStyleIdx="0" presStyleCnt="4"/>
      <dgm:spPr/>
    </dgm:pt>
    <dgm:pt modelId="{687D4B97-A837-C640-AECF-89A0FF33BE71}" type="pres">
      <dgm:prSet presAssocID="{52D82C43-006F-7545-B6A1-49846F857A97}" presName="dstNode" presStyleLbl="node1" presStyleIdx="0" presStyleCnt="4"/>
      <dgm:spPr/>
    </dgm:pt>
    <dgm:pt modelId="{5835CC18-F274-F54D-A1A1-4165A2B8704C}" type="pres">
      <dgm:prSet presAssocID="{0B2E0947-792E-A248-8454-BFA5743B1C17}" presName="text_1" presStyleLbl="node1" presStyleIdx="0" presStyleCnt="4" custLinFactNeighborX="-9275" custLinFactNeighborY="13728">
        <dgm:presLayoutVars>
          <dgm:bulletEnabled val="1"/>
        </dgm:presLayoutVars>
      </dgm:prSet>
      <dgm:spPr/>
      <dgm:t>
        <a:bodyPr/>
        <a:lstStyle/>
        <a:p>
          <a:endParaRPr lang="en-US"/>
        </a:p>
      </dgm:t>
    </dgm:pt>
    <dgm:pt modelId="{A4D3CBB4-BAA4-4E47-A735-46932C656DCE}" type="pres">
      <dgm:prSet presAssocID="{0B2E0947-792E-A248-8454-BFA5743B1C17}" presName="accent_1" presStyleCnt="0"/>
      <dgm:spPr/>
    </dgm:pt>
    <dgm:pt modelId="{22325596-32DF-9147-A208-047989CF3083}" type="pres">
      <dgm:prSet presAssocID="{0B2E0947-792E-A248-8454-BFA5743B1C17}" presName="accentRepeatNode" presStyleLbl="solidFgAcc1" presStyleIdx="0" presStyleCnt="4"/>
      <dgm:spPr/>
    </dgm:pt>
    <dgm:pt modelId="{8D64CDC9-25C2-AE40-9C90-3BF80BB84621}" type="pres">
      <dgm:prSet presAssocID="{37AC725F-B139-9449-9087-3B93414BDED1}" presName="text_2" presStyleLbl="node1" presStyleIdx="1" presStyleCnt="4">
        <dgm:presLayoutVars>
          <dgm:bulletEnabled val="1"/>
        </dgm:presLayoutVars>
      </dgm:prSet>
      <dgm:spPr/>
      <dgm:t>
        <a:bodyPr/>
        <a:lstStyle/>
        <a:p>
          <a:endParaRPr lang="en-US"/>
        </a:p>
      </dgm:t>
    </dgm:pt>
    <dgm:pt modelId="{F0763FB2-B0E4-C748-9101-840DBEDB96C8}" type="pres">
      <dgm:prSet presAssocID="{37AC725F-B139-9449-9087-3B93414BDED1}" presName="accent_2" presStyleCnt="0"/>
      <dgm:spPr/>
    </dgm:pt>
    <dgm:pt modelId="{C6A067F4-A296-314D-8993-DF270B8BFDC8}" type="pres">
      <dgm:prSet presAssocID="{37AC725F-B139-9449-9087-3B93414BDED1}" presName="accentRepeatNode" presStyleLbl="solidFgAcc1" presStyleIdx="1" presStyleCnt="4"/>
      <dgm:spPr/>
    </dgm:pt>
    <dgm:pt modelId="{3D250A12-2D39-1E4C-ADC1-99E918512FCF}" type="pres">
      <dgm:prSet presAssocID="{0DBBA5EA-F970-0246-87A3-588935BEAC54}" presName="text_3" presStyleLbl="node1" presStyleIdx="2" presStyleCnt="4">
        <dgm:presLayoutVars>
          <dgm:bulletEnabled val="1"/>
        </dgm:presLayoutVars>
      </dgm:prSet>
      <dgm:spPr/>
      <dgm:t>
        <a:bodyPr/>
        <a:lstStyle/>
        <a:p>
          <a:endParaRPr lang="en-US"/>
        </a:p>
      </dgm:t>
    </dgm:pt>
    <dgm:pt modelId="{87A25CBC-12B7-1C4B-870B-1F84FD25141B}" type="pres">
      <dgm:prSet presAssocID="{0DBBA5EA-F970-0246-87A3-588935BEAC54}" presName="accent_3" presStyleCnt="0"/>
      <dgm:spPr/>
    </dgm:pt>
    <dgm:pt modelId="{B35078B5-A6BE-C34C-B076-4CA268F2ECAB}" type="pres">
      <dgm:prSet presAssocID="{0DBBA5EA-F970-0246-87A3-588935BEAC54}" presName="accentRepeatNode" presStyleLbl="solidFgAcc1" presStyleIdx="2" presStyleCnt="4"/>
      <dgm:spPr/>
    </dgm:pt>
    <dgm:pt modelId="{75DCC6B0-4ACC-FF42-B598-92D7EF1AF162}" type="pres">
      <dgm:prSet presAssocID="{F1F3AAD4-3F1F-2643-83C3-007AF027E992}" presName="text_4" presStyleLbl="node1" presStyleIdx="3" presStyleCnt="4">
        <dgm:presLayoutVars>
          <dgm:bulletEnabled val="1"/>
        </dgm:presLayoutVars>
      </dgm:prSet>
      <dgm:spPr/>
      <dgm:t>
        <a:bodyPr/>
        <a:lstStyle/>
        <a:p>
          <a:endParaRPr lang="en-US"/>
        </a:p>
      </dgm:t>
    </dgm:pt>
    <dgm:pt modelId="{93B4678D-7E6B-2D4C-A981-11DD8D0929AB}" type="pres">
      <dgm:prSet presAssocID="{F1F3AAD4-3F1F-2643-83C3-007AF027E992}" presName="accent_4" presStyleCnt="0"/>
      <dgm:spPr/>
    </dgm:pt>
    <dgm:pt modelId="{20C8892F-1423-8F4C-B62B-C5E5EEC6BC96}" type="pres">
      <dgm:prSet presAssocID="{F1F3AAD4-3F1F-2643-83C3-007AF027E992}" presName="accentRepeatNode" presStyleLbl="solidFgAcc1" presStyleIdx="3" presStyleCnt="4"/>
      <dgm:spPr/>
    </dgm:pt>
  </dgm:ptLst>
  <dgm:cxnLst>
    <dgm:cxn modelId="{FB7F6373-A02F-BA4D-8D39-8CC6F13C2D35}" type="presOf" srcId="{37AC725F-B139-9449-9087-3B93414BDED1}" destId="{8D64CDC9-25C2-AE40-9C90-3BF80BB84621}" srcOrd="0" destOrd="0" presId="urn:microsoft.com/office/officeart/2008/layout/VerticalCurvedList"/>
    <dgm:cxn modelId="{7DF5713B-AD89-E34F-97A1-D20B048CD78F}" type="presOf" srcId="{F1F3AAD4-3F1F-2643-83C3-007AF027E992}" destId="{75DCC6B0-4ACC-FF42-B598-92D7EF1AF162}" srcOrd="0" destOrd="0" presId="urn:microsoft.com/office/officeart/2008/layout/VerticalCurvedList"/>
    <dgm:cxn modelId="{AA4176E2-D190-EF43-8F4E-C0094462217B}" type="presOf" srcId="{2949366F-4C61-D54C-9BF5-E4C1B05159D0}" destId="{91E8D232-60E7-0045-B07F-DA149D17AFA0}" srcOrd="0" destOrd="0" presId="urn:microsoft.com/office/officeart/2008/layout/VerticalCurvedList"/>
    <dgm:cxn modelId="{BC76ED3B-BC8E-054F-91A6-D37DDE35DFE0}" srcId="{52D82C43-006F-7545-B6A1-49846F857A97}" destId="{0B2E0947-792E-A248-8454-BFA5743B1C17}" srcOrd="0" destOrd="0" parTransId="{FE214F3F-7D1B-2C45-A0F1-741E460AD1AF}" sibTransId="{2949366F-4C61-D54C-9BF5-E4C1B05159D0}"/>
    <dgm:cxn modelId="{3DFECE09-C414-2B43-8B28-83589C21CD98}" srcId="{52D82C43-006F-7545-B6A1-49846F857A97}" destId="{F1F3AAD4-3F1F-2643-83C3-007AF027E992}" srcOrd="3" destOrd="0" parTransId="{F71A95AF-713A-4045-AA98-B4E64C8E9E78}" sibTransId="{960E1F10-DC2A-0E41-9A4D-D743E44F7EE7}"/>
    <dgm:cxn modelId="{46EE11B2-8378-5E42-983C-5537121929E7}" type="presOf" srcId="{52D82C43-006F-7545-B6A1-49846F857A97}" destId="{25C70C74-C9FC-1946-8C39-AC4B97C1645E}" srcOrd="0" destOrd="0" presId="urn:microsoft.com/office/officeart/2008/layout/VerticalCurvedList"/>
    <dgm:cxn modelId="{7A556BA6-A49B-B747-A671-9148E30CAA03}" type="presOf" srcId="{0DBBA5EA-F970-0246-87A3-588935BEAC54}" destId="{3D250A12-2D39-1E4C-ADC1-99E918512FCF}" srcOrd="0" destOrd="0" presId="urn:microsoft.com/office/officeart/2008/layout/VerticalCurvedList"/>
    <dgm:cxn modelId="{4F2E93DB-E2B8-CD44-B784-56826A84CBB4}" srcId="{52D82C43-006F-7545-B6A1-49846F857A97}" destId="{0DBBA5EA-F970-0246-87A3-588935BEAC54}" srcOrd="2" destOrd="0" parTransId="{B944B7D1-90B3-ED41-99A5-46C98B65BC3E}" sibTransId="{75F621E7-34B2-B84F-AFF8-BC05B6BD4766}"/>
    <dgm:cxn modelId="{85ED936A-796C-E640-913B-599923B89683}" type="presOf" srcId="{0B2E0947-792E-A248-8454-BFA5743B1C17}" destId="{5835CC18-F274-F54D-A1A1-4165A2B8704C}" srcOrd="0" destOrd="0" presId="urn:microsoft.com/office/officeart/2008/layout/VerticalCurvedList"/>
    <dgm:cxn modelId="{E0FB0BAE-7463-0142-AE80-A1D1FE053EA6}" srcId="{52D82C43-006F-7545-B6A1-49846F857A97}" destId="{37AC725F-B139-9449-9087-3B93414BDED1}" srcOrd="1" destOrd="0" parTransId="{581CDAC6-F01F-E444-A1C5-10E84063D72F}" sibTransId="{953CDBF3-3038-F848-9D44-A9D35DF7A3F8}"/>
    <dgm:cxn modelId="{C66B4011-00C1-AF47-AE08-F27FB4EAAEFB}" type="presParOf" srcId="{25C70C74-C9FC-1946-8C39-AC4B97C1645E}" destId="{9C307885-F7AA-1043-B1E7-8B218DF81F27}" srcOrd="0" destOrd="0" presId="urn:microsoft.com/office/officeart/2008/layout/VerticalCurvedList"/>
    <dgm:cxn modelId="{66F278DD-42CA-D749-AEC2-CD78D85B69DB}" type="presParOf" srcId="{9C307885-F7AA-1043-B1E7-8B218DF81F27}" destId="{A4AB1DFE-BCF3-DA4F-B8FE-D81832ADEE3C}" srcOrd="0" destOrd="0" presId="urn:microsoft.com/office/officeart/2008/layout/VerticalCurvedList"/>
    <dgm:cxn modelId="{C6DFAD99-8A79-FF41-BEBD-65B88A74F7CE}" type="presParOf" srcId="{A4AB1DFE-BCF3-DA4F-B8FE-D81832ADEE3C}" destId="{A5801358-A3D1-1B41-86AA-01B858637B61}" srcOrd="0" destOrd="0" presId="urn:microsoft.com/office/officeart/2008/layout/VerticalCurvedList"/>
    <dgm:cxn modelId="{AB4E8296-3239-1142-B776-4D86DF7C3E0B}" type="presParOf" srcId="{A4AB1DFE-BCF3-DA4F-B8FE-D81832ADEE3C}" destId="{91E8D232-60E7-0045-B07F-DA149D17AFA0}" srcOrd="1" destOrd="0" presId="urn:microsoft.com/office/officeart/2008/layout/VerticalCurvedList"/>
    <dgm:cxn modelId="{02A4E336-96FA-894B-9231-B710DC484D58}" type="presParOf" srcId="{A4AB1DFE-BCF3-DA4F-B8FE-D81832ADEE3C}" destId="{BD768925-3CF2-8A44-A7F7-DCB265D9CE4A}" srcOrd="2" destOrd="0" presId="urn:microsoft.com/office/officeart/2008/layout/VerticalCurvedList"/>
    <dgm:cxn modelId="{AFFBFE52-4FAF-D246-B94D-106A3E957F55}" type="presParOf" srcId="{A4AB1DFE-BCF3-DA4F-B8FE-D81832ADEE3C}" destId="{687D4B97-A837-C640-AECF-89A0FF33BE71}" srcOrd="3" destOrd="0" presId="urn:microsoft.com/office/officeart/2008/layout/VerticalCurvedList"/>
    <dgm:cxn modelId="{4CEF2D03-946B-AF47-ADDF-886266BAD6B8}" type="presParOf" srcId="{9C307885-F7AA-1043-B1E7-8B218DF81F27}" destId="{5835CC18-F274-F54D-A1A1-4165A2B8704C}" srcOrd="1" destOrd="0" presId="urn:microsoft.com/office/officeart/2008/layout/VerticalCurvedList"/>
    <dgm:cxn modelId="{22BBEC04-AEF9-884D-916B-F80AD1C88251}" type="presParOf" srcId="{9C307885-F7AA-1043-B1E7-8B218DF81F27}" destId="{A4D3CBB4-BAA4-4E47-A735-46932C656DCE}" srcOrd="2" destOrd="0" presId="urn:microsoft.com/office/officeart/2008/layout/VerticalCurvedList"/>
    <dgm:cxn modelId="{64CD42E2-A6F4-E848-A241-309CAA84850C}" type="presParOf" srcId="{A4D3CBB4-BAA4-4E47-A735-46932C656DCE}" destId="{22325596-32DF-9147-A208-047989CF3083}" srcOrd="0" destOrd="0" presId="urn:microsoft.com/office/officeart/2008/layout/VerticalCurvedList"/>
    <dgm:cxn modelId="{BBA76E6A-6FB0-D543-B78A-5CE4BA98CAE7}" type="presParOf" srcId="{9C307885-F7AA-1043-B1E7-8B218DF81F27}" destId="{8D64CDC9-25C2-AE40-9C90-3BF80BB84621}" srcOrd="3" destOrd="0" presId="urn:microsoft.com/office/officeart/2008/layout/VerticalCurvedList"/>
    <dgm:cxn modelId="{ED593B09-E6E1-4047-96D7-2E9548982521}" type="presParOf" srcId="{9C307885-F7AA-1043-B1E7-8B218DF81F27}" destId="{F0763FB2-B0E4-C748-9101-840DBEDB96C8}" srcOrd="4" destOrd="0" presId="urn:microsoft.com/office/officeart/2008/layout/VerticalCurvedList"/>
    <dgm:cxn modelId="{E467AF2A-7B43-1644-A7D9-FB0C5D5FCCAD}" type="presParOf" srcId="{F0763FB2-B0E4-C748-9101-840DBEDB96C8}" destId="{C6A067F4-A296-314D-8993-DF270B8BFDC8}" srcOrd="0" destOrd="0" presId="urn:microsoft.com/office/officeart/2008/layout/VerticalCurvedList"/>
    <dgm:cxn modelId="{9D093480-1660-6943-AAE0-375F4BD1A4BA}" type="presParOf" srcId="{9C307885-F7AA-1043-B1E7-8B218DF81F27}" destId="{3D250A12-2D39-1E4C-ADC1-99E918512FCF}" srcOrd="5" destOrd="0" presId="urn:microsoft.com/office/officeart/2008/layout/VerticalCurvedList"/>
    <dgm:cxn modelId="{5A7C0C39-4E7C-DB41-BA67-EC0310DD9ED6}" type="presParOf" srcId="{9C307885-F7AA-1043-B1E7-8B218DF81F27}" destId="{87A25CBC-12B7-1C4B-870B-1F84FD25141B}" srcOrd="6" destOrd="0" presId="urn:microsoft.com/office/officeart/2008/layout/VerticalCurvedList"/>
    <dgm:cxn modelId="{E21CC6F7-D683-B146-8912-DF87AC30575A}" type="presParOf" srcId="{87A25CBC-12B7-1C4B-870B-1F84FD25141B}" destId="{B35078B5-A6BE-C34C-B076-4CA268F2ECAB}" srcOrd="0" destOrd="0" presId="urn:microsoft.com/office/officeart/2008/layout/VerticalCurvedList"/>
    <dgm:cxn modelId="{DA55D53D-EDED-4C4B-BE45-3C3A9ACF9D7C}" type="presParOf" srcId="{9C307885-F7AA-1043-B1E7-8B218DF81F27}" destId="{75DCC6B0-4ACC-FF42-B598-92D7EF1AF162}" srcOrd="7" destOrd="0" presId="urn:microsoft.com/office/officeart/2008/layout/VerticalCurvedList"/>
    <dgm:cxn modelId="{DE8A5136-7ACE-B94E-9016-F3631CD2B15A}" type="presParOf" srcId="{9C307885-F7AA-1043-B1E7-8B218DF81F27}" destId="{93B4678D-7E6B-2D4C-A981-11DD8D0929AB}" srcOrd="8" destOrd="0" presId="urn:microsoft.com/office/officeart/2008/layout/VerticalCurvedList"/>
    <dgm:cxn modelId="{73AAE122-0C44-7C44-A0AB-B78052E6A2CD}" type="presParOf" srcId="{93B4678D-7E6B-2D4C-A981-11DD8D0929AB}" destId="{20C8892F-1423-8F4C-B62B-C5E5EEC6BC9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A043CF5-12AA-E143-8E2A-853170CFD402}" type="doc">
      <dgm:prSet loTypeId="urn:microsoft.com/office/officeart/2005/8/layout/vProcess5" loCatId="" qsTypeId="urn:microsoft.com/office/officeart/2005/8/quickstyle/simple4" qsCatId="simple" csTypeId="urn:microsoft.com/office/officeart/2005/8/colors/colorful2" csCatId="colorful" phldr="1"/>
      <dgm:spPr/>
      <dgm:t>
        <a:bodyPr/>
        <a:lstStyle/>
        <a:p>
          <a:endParaRPr lang="en-US"/>
        </a:p>
      </dgm:t>
    </dgm:pt>
    <dgm:pt modelId="{892AEF6B-AC4E-0648-B4F5-3CDAC0714252}">
      <dgm:prSet>
        <dgm:style>
          <a:lnRef idx="1">
            <a:schemeClr val="accent3"/>
          </a:lnRef>
          <a:fillRef idx="2">
            <a:schemeClr val="accent3"/>
          </a:fillRef>
          <a:effectRef idx="1">
            <a:schemeClr val="accent3"/>
          </a:effectRef>
          <a:fontRef idx="minor">
            <a:schemeClr val="dk1"/>
          </a:fontRef>
        </dgm:style>
      </dgm:prSet>
      <dgm:spPr/>
      <dgm:t>
        <a:bodyPr/>
        <a:lstStyle/>
        <a:p>
          <a:pPr algn="ctr" rtl="0"/>
          <a:endParaRPr lang="en-US" dirty="0" smtClean="0">
            <a:solidFill>
              <a:srgbClr val="000000"/>
            </a:solidFill>
          </a:endParaRPr>
        </a:p>
        <a:p>
          <a:pPr algn="l" rtl="0"/>
          <a:r>
            <a:rPr lang="en-US" dirty="0" smtClean="0">
              <a:solidFill>
                <a:srgbClr val="000000"/>
              </a:solidFill>
            </a:rPr>
            <a:t>There is no comprehensive support </a:t>
          </a:r>
          <a:r>
            <a:rPr lang="en-US" dirty="0" err="1" smtClean="0">
              <a:solidFill>
                <a:srgbClr val="000000"/>
              </a:solidFill>
            </a:rPr>
            <a:t>programme</a:t>
          </a:r>
          <a:r>
            <a:rPr lang="en-US" dirty="0" smtClean="0">
              <a:solidFill>
                <a:srgbClr val="000000"/>
              </a:solidFill>
            </a:rPr>
            <a:t> for Edinburgh </a:t>
          </a:r>
          <a:r>
            <a:rPr lang="en-US" dirty="0" err="1" smtClean="0">
              <a:solidFill>
                <a:srgbClr val="000000"/>
              </a:solidFill>
            </a:rPr>
            <a:t>Uni</a:t>
          </a:r>
          <a:r>
            <a:rPr lang="en-US" dirty="0" smtClean="0">
              <a:solidFill>
                <a:srgbClr val="000000"/>
              </a:solidFill>
            </a:rPr>
            <a:t> students going abroad aimed at enabling intercultural exchange and transformative learning</a:t>
          </a:r>
          <a:endParaRPr lang="en-US" dirty="0">
            <a:solidFill>
              <a:srgbClr val="000000"/>
            </a:solidFill>
          </a:endParaRPr>
        </a:p>
      </dgm:t>
    </dgm:pt>
    <dgm:pt modelId="{ABED33C2-BE0A-D641-8742-73E2E68F0A32}" type="parTrans" cxnId="{28921FCD-C167-314D-8868-C45B711D272D}">
      <dgm:prSet/>
      <dgm:spPr/>
      <dgm:t>
        <a:bodyPr/>
        <a:lstStyle/>
        <a:p>
          <a:endParaRPr lang="en-US"/>
        </a:p>
      </dgm:t>
    </dgm:pt>
    <dgm:pt modelId="{67AFF502-1F07-6748-A764-8B508915183A}" type="sibTrans" cxnId="{28921FCD-C167-314D-8868-C45B711D272D}">
      <dgm:prSet/>
      <dgm:spPr/>
      <dgm:t>
        <a:bodyPr/>
        <a:lstStyle/>
        <a:p>
          <a:endParaRPr lang="en-US"/>
        </a:p>
      </dgm:t>
    </dgm:pt>
    <dgm:pt modelId="{593E66A9-8E38-324B-9B31-119BD3213182}" type="pres">
      <dgm:prSet presAssocID="{6A043CF5-12AA-E143-8E2A-853170CFD402}" presName="outerComposite" presStyleCnt="0">
        <dgm:presLayoutVars>
          <dgm:chMax val="5"/>
          <dgm:dir/>
          <dgm:resizeHandles val="exact"/>
        </dgm:presLayoutVars>
      </dgm:prSet>
      <dgm:spPr/>
      <dgm:t>
        <a:bodyPr/>
        <a:lstStyle/>
        <a:p>
          <a:endParaRPr lang="en-US"/>
        </a:p>
      </dgm:t>
    </dgm:pt>
    <dgm:pt modelId="{1EEFAEAC-3CEE-004E-9E32-0036C3AC6332}" type="pres">
      <dgm:prSet presAssocID="{6A043CF5-12AA-E143-8E2A-853170CFD402}" presName="dummyMaxCanvas" presStyleCnt="0">
        <dgm:presLayoutVars/>
      </dgm:prSet>
      <dgm:spPr/>
    </dgm:pt>
    <dgm:pt modelId="{59C930F6-D8C1-E047-9A99-40C2FFDABF53}" type="pres">
      <dgm:prSet presAssocID="{6A043CF5-12AA-E143-8E2A-853170CFD402}" presName="OneNode_1" presStyleLbl="node1" presStyleIdx="0" presStyleCnt="1">
        <dgm:presLayoutVars>
          <dgm:bulletEnabled val="1"/>
        </dgm:presLayoutVars>
      </dgm:prSet>
      <dgm:spPr/>
      <dgm:t>
        <a:bodyPr/>
        <a:lstStyle/>
        <a:p>
          <a:endParaRPr lang="en-US"/>
        </a:p>
      </dgm:t>
    </dgm:pt>
  </dgm:ptLst>
  <dgm:cxnLst>
    <dgm:cxn modelId="{52C207E7-CE91-CA46-8F2D-F8AE68B66316}" type="presOf" srcId="{892AEF6B-AC4E-0648-B4F5-3CDAC0714252}" destId="{59C930F6-D8C1-E047-9A99-40C2FFDABF53}" srcOrd="0" destOrd="0" presId="urn:microsoft.com/office/officeart/2005/8/layout/vProcess5"/>
    <dgm:cxn modelId="{28921FCD-C167-314D-8868-C45B711D272D}" srcId="{6A043CF5-12AA-E143-8E2A-853170CFD402}" destId="{892AEF6B-AC4E-0648-B4F5-3CDAC0714252}" srcOrd="0" destOrd="0" parTransId="{ABED33C2-BE0A-D641-8742-73E2E68F0A32}" sibTransId="{67AFF502-1F07-6748-A764-8B508915183A}"/>
    <dgm:cxn modelId="{A012BC3A-B45E-2643-943A-5B43B1E11127}" type="presOf" srcId="{6A043CF5-12AA-E143-8E2A-853170CFD402}" destId="{593E66A9-8E38-324B-9B31-119BD3213182}" srcOrd="0" destOrd="0" presId="urn:microsoft.com/office/officeart/2005/8/layout/vProcess5"/>
    <dgm:cxn modelId="{6F1902CD-4D84-934A-AC17-D6DFEE2D1EE3}" type="presParOf" srcId="{593E66A9-8E38-324B-9B31-119BD3213182}" destId="{1EEFAEAC-3CEE-004E-9E32-0036C3AC6332}" srcOrd="0" destOrd="0" presId="urn:microsoft.com/office/officeart/2005/8/layout/vProcess5"/>
    <dgm:cxn modelId="{83CE0136-5096-6746-A0C7-DE63720582B8}" type="presParOf" srcId="{593E66A9-8E38-324B-9B31-119BD3213182}" destId="{59C930F6-D8C1-E047-9A99-40C2FFDABF53}" srcOrd="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A043CF5-12AA-E143-8E2A-853170CFD402}" type="doc">
      <dgm:prSet loTypeId="urn:microsoft.com/office/officeart/2005/8/layout/vProcess5" loCatId="" qsTypeId="urn:microsoft.com/office/officeart/2005/8/quickstyle/simple4" qsCatId="simple" csTypeId="urn:microsoft.com/office/officeart/2005/8/colors/colorful2" csCatId="colorful" phldr="1"/>
      <dgm:spPr/>
      <dgm:t>
        <a:bodyPr/>
        <a:lstStyle/>
        <a:p>
          <a:endParaRPr lang="en-US"/>
        </a:p>
      </dgm:t>
    </dgm:pt>
    <dgm:pt modelId="{892AEF6B-AC4E-0648-B4F5-3CDAC0714252}">
      <dgm:prSet/>
      <dgm:spPr/>
      <dgm:t>
        <a:bodyPr/>
        <a:lstStyle/>
        <a:p>
          <a:pPr rtl="0"/>
          <a:r>
            <a:rPr lang="en-US" dirty="0" smtClean="0">
              <a:solidFill>
                <a:srgbClr val="000000"/>
              </a:solidFill>
            </a:rPr>
            <a:t>There is no comprehensive support </a:t>
          </a:r>
          <a:r>
            <a:rPr lang="en-US" dirty="0" err="1" smtClean="0">
              <a:solidFill>
                <a:srgbClr val="000000"/>
              </a:solidFill>
            </a:rPr>
            <a:t>programme</a:t>
          </a:r>
          <a:r>
            <a:rPr lang="en-US" dirty="0" smtClean="0">
              <a:solidFill>
                <a:srgbClr val="000000"/>
              </a:solidFill>
            </a:rPr>
            <a:t> for Edinburgh </a:t>
          </a:r>
          <a:r>
            <a:rPr lang="en-US" dirty="0" err="1" smtClean="0">
              <a:solidFill>
                <a:srgbClr val="000000"/>
              </a:solidFill>
            </a:rPr>
            <a:t>Uni</a:t>
          </a:r>
          <a:r>
            <a:rPr lang="en-US" dirty="0" smtClean="0">
              <a:solidFill>
                <a:srgbClr val="000000"/>
              </a:solidFill>
            </a:rPr>
            <a:t> students going abroad aimed at enabling intercultural exchange and transformative learning</a:t>
          </a:r>
          <a:endParaRPr lang="en-US" dirty="0">
            <a:solidFill>
              <a:srgbClr val="000000"/>
            </a:solidFill>
          </a:endParaRPr>
        </a:p>
      </dgm:t>
    </dgm:pt>
    <dgm:pt modelId="{ABED33C2-BE0A-D641-8742-73E2E68F0A32}" type="parTrans" cxnId="{28921FCD-C167-314D-8868-C45B711D272D}">
      <dgm:prSet/>
      <dgm:spPr/>
      <dgm:t>
        <a:bodyPr/>
        <a:lstStyle/>
        <a:p>
          <a:endParaRPr lang="en-US"/>
        </a:p>
      </dgm:t>
    </dgm:pt>
    <dgm:pt modelId="{67AFF502-1F07-6748-A764-8B508915183A}" type="sibTrans" cxnId="{28921FCD-C167-314D-8868-C45B711D272D}">
      <dgm:prSet/>
      <dgm:spPr/>
      <dgm:t>
        <a:bodyPr/>
        <a:lstStyle/>
        <a:p>
          <a:endParaRPr lang="en-US"/>
        </a:p>
      </dgm:t>
    </dgm:pt>
    <dgm:pt modelId="{7F63F86D-11BA-0943-8041-5946677EE003}">
      <dgm:prSet custT="1"/>
      <dgm:spPr/>
      <dgm:t>
        <a:bodyPr/>
        <a:lstStyle/>
        <a:p>
          <a:pPr rtl="0"/>
          <a:r>
            <a:rPr lang="en-US" sz="4000" dirty="0" smtClean="0">
              <a:solidFill>
                <a:srgbClr val="000000"/>
              </a:solidFill>
            </a:rPr>
            <a:t>What questions did you hope to answer?</a:t>
          </a:r>
          <a:endParaRPr lang="en-US" sz="4000" dirty="0">
            <a:solidFill>
              <a:srgbClr val="000000"/>
            </a:solidFill>
          </a:endParaRPr>
        </a:p>
      </dgm:t>
    </dgm:pt>
    <dgm:pt modelId="{EE946578-95D8-3D4A-9097-0F722D919910}" type="parTrans" cxnId="{81530112-3031-8749-B375-370A1F6ED8C2}">
      <dgm:prSet/>
      <dgm:spPr/>
      <dgm:t>
        <a:bodyPr/>
        <a:lstStyle/>
        <a:p>
          <a:endParaRPr lang="en-US"/>
        </a:p>
      </dgm:t>
    </dgm:pt>
    <dgm:pt modelId="{4E890A85-262D-1F4E-952C-18632ECD78B6}" type="sibTrans" cxnId="{81530112-3031-8749-B375-370A1F6ED8C2}">
      <dgm:prSet/>
      <dgm:spPr/>
      <dgm:t>
        <a:bodyPr/>
        <a:lstStyle/>
        <a:p>
          <a:endParaRPr lang="en-US"/>
        </a:p>
      </dgm:t>
    </dgm:pt>
    <dgm:pt modelId="{593E66A9-8E38-324B-9B31-119BD3213182}" type="pres">
      <dgm:prSet presAssocID="{6A043CF5-12AA-E143-8E2A-853170CFD402}" presName="outerComposite" presStyleCnt="0">
        <dgm:presLayoutVars>
          <dgm:chMax val="5"/>
          <dgm:dir/>
          <dgm:resizeHandles val="exact"/>
        </dgm:presLayoutVars>
      </dgm:prSet>
      <dgm:spPr/>
      <dgm:t>
        <a:bodyPr/>
        <a:lstStyle/>
        <a:p>
          <a:endParaRPr lang="en-US"/>
        </a:p>
      </dgm:t>
    </dgm:pt>
    <dgm:pt modelId="{1EEFAEAC-3CEE-004E-9E32-0036C3AC6332}" type="pres">
      <dgm:prSet presAssocID="{6A043CF5-12AA-E143-8E2A-853170CFD402}" presName="dummyMaxCanvas" presStyleCnt="0">
        <dgm:presLayoutVars/>
      </dgm:prSet>
      <dgm:spPr/>
    </dgm:pt>
    <dgm:pt modelId="{3A30BFF9-6DCD-6F49-BBA0-4D1225430E79}" type="pres">
      <dgm:prSet presAssocID="{6A043CF5-12AA-E143-8E2A-853170CFD402}" presName="TwoNodes_1" presStyleLbl="node1" presStyleIdx="0" presStyleCnt="2">
        <dgm:presLayoutVars>
          <dgm:bulletEnabled val="1"/>
        </dgm:presLayoutVars>
      </dgm:prSet>
      <dgm:spPr/>
      <dgm:t>
        <a:bodyPr/>
        <a:lstStyle/>
        <a:p>
          <a:endParaRPr lang="en-US"/>
        </a:p>
      </dgm:t>
    </dgm:pt>
    <dgm:pt modelId="{60FA3146-10F1-A94D-9550-40D49825A161}" type="pres">
      <dgm:prSet presAssocID="{6A043CF5-12AA-E143-8E2A-853170CFD402}" presName="TwoNodes_2" presStyleLbl="node1" presStyleIdx="1" presStyleCnt="2">
        <dgm:presLayoutVars>
          <dgm:bulletEnabled val="1"/>
        </dgm:presLayoutVars>
      </dgm:prSet>
      <dgm:spPr/>
      <dgm:t>
        <a:bodyPr/>
        <a:lstStyle/>
        <a:p>
          <a:endParaRPr lang="en-US"/>
        </a:p>
      </dgm:t>
    </dgm:pt>
    <dgm:pt modelId="{0BED750E-59B8-564D-AFC0-119A0B028C7E}" type="pres">
      <dgm:prSet presAssocID="{6A043CF5-12AA-E143-8E2A-853170CFD402}" presName="TwoConn_1-2" presStyleLbl="fgAccFollowNode1" presStyleIdx="0" presStyleCnt="1">
        <dgm:presLayoutVars>
          <dgm:bulletEnabled val="1"/>
        </dgm:presLayoutVars>
      </dgm:prSet>
      <dgm:spPr/>
      <dgm:t>
        <a:bodyPr/>
        <a:lstStyle/>
        <a:p>
          <a:endParaRPr lang="en-US"/>
        </a:p>
      </dgm:t>
    </dgm:pt>
    <dgm:pt modelId="{AF611274-BE06-4D42-97EF-18D0287BB100}" type="pres">
      <dgm:prSet presAssocID="{6A043CF5-12AA-E143-8E2A-853170CFD402}" presName="TwoNodes_1_text" presStyleLbl="node1" presStyleIdx="1" presStyleCnt="2">
        <dgm:presLayoutVars>
          <dgm:bulletEnabled val="1"/>
        </dgm:presLayoutVars>
      </dgm:prSet>
      <dgm:spPr/>
      <dgm:t>
        <a:bodyPr/>
        <a:lstStyle/>
        <a:p>
          <a:endParaRPr lang="en-US"/>
        </a:p>
      </dgm:t>
    </dgm:pt>
    <dgm:pt modelId="{4F2B84BD-E53D-834B-A153-61232D7D5B91}" type="pres">
      <dgm:prSet presAssocID="{6A043CF5-12AA-E143-8E2A-853170CFD402}" presName="TwoNodes_2_text" presStyleLbl="node1" presStyleIdx="1" presStyleCnt="2">
        <dgm:presLayoutVars>
          <dgm:bulletEnabled val="1"/>
        </dgm:presLayoutVars>
      </dgm:prSet>
      <dgm:spPr/>
      <dgm:t>
        <a:bodyPr/>
        <a:lstStyle/>
        <a:p>
          <a:endParaRPr lang="en-US"/>
        </a:p>
      </dgm:t>
    </dgm:pt>
  </dgm:ptLst>
  <dgm:cxnLst>
    <dgm:cxn modelId="{A230518E-E459-A140-8DF4-EE1390B9D1AE}" type="presOf" srcId="{892AEF6B-AC4E-0648-B4F5-3CDAC0714252}" destId="{3A30BFF9-6DCD-6F49-BBA0-4D1225430E79}" srcOrd="0" destOrd="0" presId="urn:microsoft.com/office/officeart/2005/8/layout/vProcess5"/>
    <dgm:cxn modelId="{28921FCD-C167-314D-8868-C45B711D272D}" srcId="{6A043CF5-12AA-E143-8E2A-853170CFD402}" destId="{892AEF6B-AC4E-0648-B4F5-3CDAC0714252}" srcOrd="0" destOrd="0" parTransId="{ABED33C2-BE0A-D641-8742-73E2E68F0A32}" sibTransId="{67AFF502-1F07-6748-A764-8B508915183A}"/>
    <dgm:cxn modelId="{83A6A955-7E0F-ED4F-92E4-D82E3294DF61}" type="presOf" srcId="{67AFF502-1F07-6748-A764-8B508915183A}" destId="{0BED750E-59B8-564D-AFC0-119A0B028C7E}" srcOrd="0" destOrd="0" presId="urn:microsoft.com/office/officeart/2005/8/layout/vProcess5"/>
    <dgm:cxn modelId="{E74524E0-2EBC-084D-A3F5-6BDA810D708D}" type="presOf" srcId="{7F63F86D-11BA-0943-8041-5946677EE003}" destId="{60FA3146-10F1-A94D-9550-40D49825A161}" srcOrd="0" destOrd="0" presId="urn:microsoft.com/office/officeart/2005/8/layout/vProcess5"/>
    <dgm:cxn modelId="{6911B1E8-FA10-0444-A47A-18AD3B330615}" type="presOf" srcId="{892AEF6B-AC4E-0648-B4F5-3CDAC0714252}" destId="{AF611274-BE06-4D42-97EF-18D0287BB100}" srcOrd="1" destOrd="0" presId="urn:microsoft.com/office/officeart/2005/8/layout/vProcess5"/>
    <dgm:cxn modelId="{F3A170A8-8803-094C-AB04-4C26408F7E42}" type="presOf" srcId="{6A043CF5-12AA-E143-8E2A-853170CFD402}" destId="{593E66A9-8E38-324B-9B31-119BD3213182}" srcOrd="0" destOrd="0" presId="urn:microsoft.com/office/officeart/2005/8/layout/vProcess5"/>
    <dgm:cxn modelId="{81530112-3031-8749-B375-370A1F6ED8C2}" srcId="{6A043CF5-12AA-E143-8E2A-853170CFD402}" destId="{7F63F86D-11BA-0943-8041-5946677EE003}" srcOrd="1" destOrd="0" parTransId="{EE946578-95D8-3D4A-9097-0F722D919910}" sibTransId="{4E890A85-262D-1F4E-952C-18632ECD78B6}"/>
    <dgm:cxn modelId="{0A213AC0-3279-7940-BBA5-EF1B6D9D8B97}" type="presOf" srcId="{7F63F86D-11BA-0943-8041-5946677EE003}" destId="{4F2B84BD-E53D-834B-A153-61232D7D5B91}" srcOrd="1" destOrd="0" presId="urn:microsoft.com/office/officeart/2005/8/layout/vProcess5"/>
    <dgm:cxn modelId="{046DBFE2-2300-6A4C-B5D0-04E16736AAFA}" type="presParOf" srcId="{593E66A9-8E38-324B-9B31-119BD3213182}" destId="{1EEFAEAC-3CEE-004E-9E32-0036C3AC6332}" srcOrd="0" destOrd="0" presId="urn:microsoft.com/office/officeart/2005/8/layout/vProcess5"/>
    <dgm:cxn modelId="{C117241F-30F5-E14D-9947-3A8EE760B508}" type="presParOf" srcId="{593E66A9-8E38-324B-9B31-119BD3213182}" destId="{3A30BFF9-6DCD-6F49-BBA0-4D1225430E79}" srcOrd="1" destOrd="0" presId="urn:microsoft.com/office/officeart/2005/8/layout/vProcess5"/>
    <dgm:cxn modelId="{3C58561E-BB3F-AC4E-A59C-7760EC32286A}" type="presParOf" srcId="{593E66A9-8E38-324B-9B31-119BD3213182}" destId="{60FA3146-10F1-A94D-9550-40D49825A161}" srcOrd="2" destOrd="0" presId="urn:microsoft.com/office/officeart/2005/8/layout/vProcess5"/>
    <dgm:cxn modelId="{883B20CD-A39D-9147-82D6-2573E8E9FD6D}" type="presParOf" srcId="{593E66A9-8E38-324B-9B31-119BD3213182}" destId="{0BED750E-59B8-564D-AFC0-119A0B028C7E}" srcOrd="3" destOrd="0" presId="urn:microsoft.com/office/officeart/2005/8/layout/vProcess5"/>
    <dgm:cxn modelId="{E4A57427-9910-E64B-A66E-5F99259B2556}" type="presParOf" srcId="{593E66A9-8E38-324B-9B31-119BD3213182}" destId="{AF611274-BE06-4D42-97EF-18D0287BB100}" srcOrd="4" destOrd="0" presId="urn:microsoft.com/office/officeart/2005/8/layout/vProcess5"/>
    <dgm:cxn modelId="{65F43693-E64E-0D4D-A2DA-1FD43032E267}" type="presParOf" srcId="{593E66A9-8E38-324B-9B31-119BD3213182}" destId="{4F2B84BD-E53D-834B-A153-61232D7D5B91}"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CC60B86-9271-8E4F-B7A6-B389B2E06B3E}" type="doc">
      <dgm:prSet loTypeId="urn:microsoft.com/office/officeart/2005/8/layout/hProcess9" loCatId="" qsTypeId="urn:microsoft.com/office/officeart/2005/8/quickstyle/simple4" qsCatId="simple" csTypeId="urn:microsoft.com/office/officeart/2005/8/colors/colorful2" csCatId="colorful" phldr="1"/>
      <dgm:spPr/>
    </dgm:pt>
    <dgm:pt modelId="{CD63C830-A290-3144-9419-1D522F30E804}">
      <dgm:prSet phldrT="[Text]"/>
      <dgm:spPr/>
      <dgm:t>
        <a:bodyPr/>
        <a:lstStyle/>
        <a:p>
          <a:r>
            <a:rPr lang="en-US" dirty="0" smtClean="0">
              <a:solidFill>
                <a:srgbClr val="000000"/>
              </a:solidFill>
            </a:rPr>
            <a:t>Pre-departure</a:t>
          </a:r>
          <a:endParaRPr lang="en-US" dirty="0">
            <a:solidFill>
              <a:srgbClr val="000000"/>
            </a:solidFill>
          </a:endParaRPr>
        </a:p>
      </dgm:t>
    </dgm:pt>
    <dgm:pt modelId="{6D1A0522-B149-324D-A053-066E79B889C4}" type="parTrans" cxnId="{6368EA4A-5696-6847-8D3D-99C03306FCC7}">
      <dgm:prSet/>
      <dgm:spPr/>
      <dgm:t>
        <a:bodyPr/>
        <a:lstStyle/>
        <a:p>
          <a:endParaRPr lang="en-US"/>
        </a:p>
      </dgm:t>
    </dgm:pt>
    <dgm:pt modelId="{71C5F58F-BE69-2E4F-BC92-0057751C6565}" type="sibTrans" cxnId="{6368EA4A-5696-6847-8D3D-99C03306FCC7}">
      <dgm:prSet/>
      <dgm:spPr/>
      <dgm:t>
        <a:bodyPr/>
        <a:lstStyle/>
        <a:p>
          <a:endParaRPr lang="en-US"/>
        </a:p>
      </dgm:t>
    </dgm:pt>
    <dgm:pt modelId="{13941566-0DD1-364C-86E3-90ACC83299F4}">
      <dgm:prSet phldrT="[Text]"/>
      <dgm:spPr/>
      <dgm:t>
        <a:bodyPr/>
        <a:lstStyle/>
        <a:p>
          <a:r>
            <a:rPr lang="en-US" dirty="0" smtClean="0">
              <a:solidFill>
                <a:srgbClr val="000000"/>
              </a:solidFill>
            </a:rPr>
            <a:t>Sojourner</a:t>
          </a:r>
          <a:endParaRPr lang="en-US" dirty="0">
            <a:solidFill>
              <a:srgbClr val="000000"/>
            </a:solidFill>
          </a:endParaRPr>
        </a:p>
      </dgm:t>
    </dgm:pt>
    <dgm:pt modelId="{A1F99CE7-B20B-5940-B3B9-4EF225708259}" type="parTrans" cxnId="{5E3F7265-928F-FD45-B894-A3D8D0874EF6}">
      <dgm:prSet/>
      <dgm:spPr/>
      <dgm:t>
        <a:bodyPr/>
        <a:lstStyle/>
        <a:p>
          <a:endParaRPr lang="en-US"/>
        </a:p>
      </dgm:t>
    </dgm:pt>
    <dgm:pt modelId="{BCF4423E-D2BA-8D4C-8560-FDDE88359770}" type="sibTrans" cxnId="{5E3F7265-928F-FD45-B894-A3D8D0874EF6}">
      <dgm:prSet/>
      <dgm:spPr/>
      <dgm:t>
        <a:bodyPr/>
        <a:lstStyle/>
        <a:p>
          <a:endParaRPr lang="en-US"/>
        </a:p>
      </dgm:t>
    </dgm:pt>
    <dgm:pt modelId="{5B31DC82-E6DC-3B4C-B06E-EA817DA019DB}">
      <dgm:prSet phldrT="[Text]"/>
      <dgm:spPr/>
      <dgm:t>
        <a:bodyPr/>
        <a:lstStyle/>
        <a:p>
          <a:r>
            <a:rPr lang="en-US" dirty="0" smtClean="0">
              <a:solidFill>
                <a:srgbClr val="000000"/>
              </a:solidFill>
            </a:rPr>
            <a:t>Re-entry</a:t>
          </a:r>
          <a:endParaRPr lang="en-US" dirty="0">
            <a:solidFill>
              <a:srgbClr val="000000"/>
            </a:solidFill>
          </a:endParaRPr>
        </a:p>
      </dgm:t>
    </dgm:pt>
    <dgm:pt modelId="{D1728774-D248-A640-92AA-6C1C66E0BAE1}" type="parTrans" cxnId="{A0D75918-D9EA-FF4C-B455-0E7F062166EB}">
      <dgm:prSet/>
      <dgm:spPr/>
      <dgm:t>
        <a:bodyPr/>
        <a:lstStyle/>
        <a:p>
          <a:endParaRPr lang="en-US"/>
        </a:p>
      </dgm:t>
    </dgm:pt>
    <dgm:pt modelId="{5988A234-D3F2-4848-9DED-F396A9A3D87B}" type="sibTrans" cxnId="{A0D75918-D9EA-FF4C-B455-0E7F062166EB}">
      <dgm:prSet/>
      <dgm:spPr/>
      <dgm:t>
        <a:bodyPr/>
        <a:lstStyle/>
        <a:p>
          <a:endParaRPr lang="en-US"/>
        </a:p>
      </dgm:t>
    </dgm:pt>
    <dgm:pt modelId="{AB0C055F-8FCA-0D4D-85C5-72ACCD713825}" type="pres">
      <dgm:prSet presAssocID="{CCC60B86-9271-8E4F-B7A6-B389B2E06B3E}" presName="CompostProcess" presStyleCnt="0">
        <dgm:presLayoutVars>
          <dgm:dir/>
          <dgm:resizeHandles val="exact"/>
        </dgm:presLayoutVars>
      </dgm:prSet>
      <dgm:spPr/>
    </dgm:pt>
    <dgm:pt modelId="{499FC60C-DFD7-9649-BE72-4F47F47BBC80}" type="pres">
      <dgm:prSet presAssocID="{CCC60B86-9271-8E4F-B7A6-B389B2E06B3E}" presName="arrow" presStyleLbl="bgShp" presStyleIdx="0" presStyleCnt="1"/>
      <dgm:spPr/>
      <dgm:t>
        <a:bodyPr/>
        <a:lstStyle/>
        <a:p>
          <a:endParaRPr lang="en-US"/>
        </a:p>
      </dgm:t>
    </dgm:pt>
    <dgm:pt modelId="{01BBCDEE-576E-2444-8CC1-EFCED09943BF}" type="pres">
      <dgm:prSet presAssocID="{CCC60B86-9271-8E4F-B7A6-B389B2E06B3E}" presName="linearProcess" presStyleCnt="0"/>
      <dgm:spPr/>
    </dgm:pt>
    <dgm:pt modelId="{E520DA9E-8EAA-4C43-AED4-5AB971DE2E86}" type="pres">
      <dgm:prSet presAssocID="{CD63C830-A290-3144-9419-1D522F30E804}" presName="textNode" presStyleLbl="node1" presStyleIdx="0" presStyleCnt="3">
        <dgm:presLayoutVars>
          <dgm:bulletEnabled val="1"/>
        </dgm:presLayoutVars>
      </dgm:prSet>
      <dgm:spPr/>
      <dgm:t>
        <a:bodyPr/>
        <a:lstStyle/>
        <a:p>
          <a:endParaRPr lang="en-US"/>
        </a:p>
      </dgm:t>
    </dgm:pt>
    <dgm:pt modelId="{CB56CFC9-9E16-CD4F-B090-A485A0ABC7A6}" type="pres">
      <dgm:prSet presAssocID="{71C5F58F-BE69-2E4F-BC92-0057751C6565}" presName="sibTrans" presStyleCnt="0"/>
      <dgm:spPr/>
    </dgm:pt>
    <dgm:pt modelId="{C0D7C619-C128-4F43-9921-39DD5CB9C7DF}" type="pres">
      <dgm:prSet presAssocID="{13941566-0DD1-364C-86E3-90ACC83299F4}" presName="textNode" presStyleLbl="node1" presStyleIdx="1" presStyleCnt="3">
        <dgm:presLayoutVars>
          <dgm:bulletEnabled val="1"/>
        </dgm:presLayoutVars>
      </dgm:prSet>
      <dgm:spPr/>
      <dgm:t>
        <a:bodyPr/>
        <a:lstStyle/>
        <a:p>
          <a:endParaRPr lang="en-US"/>
        </a:p>
      </dgm:t>
    </dgm:pt>
    <dgm:pt modelId="{296941A5-0463-B74B-B948-A0EF88917A9E}" type="pres">
      <dgm:prSet presAssocID="{BCF4423E-D2BA-8D4C-8560-FDDE88359770}" presName="sibTrans" presStyleCnt="0"/>
      <dgm:spPr/>
    </dgm:pt>
    <dgm:pt modelId="{8ED91CC5-0693-0846-9F86-C5B9968C69D6}" type="pres">
      <dgm:prSet presAssocID="{5B31DC82-E6DC-3B4C-B06E-EA817DA019DB}" presName="textNode" presStyleLbl="node1" presStyleIdx="2" presStyleCnt="3">
        <dgm:presLayoutVars>
          <dgm:bulletEnabled val="1"/>
        </dgm:presLayoutVars>
      </dgm:prSet>
      <dgm:spPr/>
      <dgm:t>
        <a:bodyPr/>
        <a:lstStyle/>
        <a:p>
          <a:endParaRPr lang="en-US"/>
        </a:p>
      </dgm:t>
    </dgm:pt>
  </dgm:ptLst>
  <dgm:cxnLst>
    <dgm:cxn modelId="{6368EA4A-5696-6847-8D3D-99C03306FCC7}" srcId="{CCC60B86-9271-8E4F-B7A6-B389B2E06B3E}" destId="{CD63C830-A290-3144-9419-1D522F30E804}" srcOrd="0" destOrd="0" parTransId="{6D1A0522-B149-324D-A053-066E79B889C4}" sibTransId="{71C5F58F-BE69-2E4F-BC92-0057751C6565}"/>
    <dgm:cxn modelId="{A0D75918-D9EA-FF4C-B455-0E7F062166EB}" srcId="{CCC60B86-9271-8E4F-B7A6-B389B2E06B3E}" destId="{5B31DC82-E6DC-3B4C-B06E-EA817DA019DB}" srcOrd="2" destOrd="0" parTransId="{D1728774-D248-A640-92AA-6C1C66E0BAE1}" sibTransId="{5988A234-D3F2-4848-9DED-F396A9A3D87B}"/>
    <dgm:cxn modelId="{2B25C635-CC8A-F245-91AC-D7E5E7E6B59B}" type="presOf" srcId="{13941566-0DD1-364C-86E3-90ACC83299F4}" destId="{C0D7C619-C128-4F43-9921-39DD5CB9C7DF}" srcOrd="0" destOrd="0" presId="urn:microsoft.com/office/officeart/2005/8/layout/hProcess9"/>
    <dgm:cxn modelId="{978BB58B-E5A0-F843-A094-C948A4E98605}" type="presOf" srcId="{5B31DC82-E6DC-3B4C-B06E-EA817DA019DB}" destId="{8ED91CC5-0693-0846-9F86-C5B9968C69D6}" srcOrd="0" destOrd="0" presId="urn:microsoft.com/office/officeart/2005/8/layout/hProcess9"/>
    <dgm:cxn modelId="{B80541E2-80B9-EA47-BC4F-7E46D4C2686A}" type="presOf" srcId="{CCC60B86-9271-8E4F-B7A6-B389B2E06B3E}" destId="{AB0C055F-8FCA-0D4D-85C5-72ACCD713825}" srcOrd="0" destOrd="0" presId="urn:microsoft.com/office/officeart/2005/8/layout/hProcess9"/>
    <dgm:cxn modelId="{5E3F7265-928F-FD45-B894-A3D8D0874EF6}" srcId="{CCC60B86-9271-8E4F-B7A6-B389B2E06B3E}" destId="{13941566-0DD1-364C-86E3-90ACC83299F4}" srcOrd="1" destOrd="0" parTransId="{A1F99CE7-B20B-5940-B3B9-4EF225708259}" sibTransId="{BCF4423E-D2BA-8D4C-8560-FDDE88359770}"/>
    <dgm:cxn modelId="{7CC81B14-E0DE-E04E-B2CB-4F95526DCE6D}" type="presOf" srcId="{CD63C830-A290-3144-9419-1D522F30E804}" destId="{E520DA9E-8EAA-4C43-AED4-5AB971DE2E86}" srcOrd="0" destOrd="0" presId="urn:microsoft.com/office/officeart/2005/8/layout/hProcess9"/>
    <dgm:cxn modelId="{6A0113E0-9EAB-2348-9B05-45D131265505}" type="presParOf" srcId="{AB0C055F-8FCA-0D4D-85C5-72ACCD713825}" destId="{499FC60C-DFD7-9649-BE72-4F47F47BBC80}" srcOrd="0" destOrd="0" presId="urn:microsoft.com/office/officeart/2005/8/layout/hProcess9"/>
    <dgm:cxn modelId="{09B7D542-E2C5-E144-AE11-D74754B53FBA}" type="presParOf" srcId="{AB0C055F-8FCA-0D4D-85C5-72ACCD713825}" destId="{01BBCDEE-576E-2444-8CC1-EFCED09943BF}" srcOrd="1" destOrd="0" presId="urn:microsoft.com/office/officeart/2005/8/layout/hProcess9"/>
    <dgm:cxn modelId="{FA096C35-4D1D-5F4C-BAC3-480D856016EA}" type="presParOf" srcId="{01BBCDEE-576E-2444-8CC1-EFCED09943BF}" destId="{E520DA9E-8EAA-4C43-AED4-5AB971DE2E86}" srcOrd="0" destOrd="0" presId="urn:microsoft.com/office/officeart/2005/8/layout/hProcess9"/>
    <dgm:cxn modelId="{97C43FB3-9F11-D448-90FA-B9C0EBF0551E}" type="presParOf" srcId="{01BBCDEE-576E-2444-8CC1-EFCED09943BF}" destId="{CB56CFC9-9E16-CD4F-B090-A485A0ABC7A6}" srcOrd="1" destOrd="0" presId="urn:microsoft.com/office/officeart/2005/8/layout/hProcess9"/>
    <dgm:cxn modelId="{1702B125-5CDE-9345-BCF8-DCE2B46B185B}" type="presParOf" srcId="{01BBCDEE-576E-2444-8CC1-EFCED09943BF}" destId="{C0D7C619-C128-4F43-9921-39DD5CB9C7DF}" srcOrd="2" destOrd="0" presId="urn:microsoft.com/office/officeart/2005/8/layout/hProcess9"/>
    <dgm:cxn modelId="{25448FF9-8ACC-174C-8C84-0B2DEEC2FF04}" type="presParOf" srcId="{01BBCDEE-576E-2444-8CC1-EFCED09943BF}" destId="{296941A5-0463-B74B-B948-A0EF88917A9E}" srcOrd="3" destOrd="0" presId="urn:microsoft.com/office/officeart/2005/8/layout/hProcess9"/>
    <dgm:cxn modelId="{82B39BA8-0D0D-B447-86B7-9B9C8080A4F4}" type="presParOf" srcId="{01BBCDEE-576E-2444-8CC1-EFCED09943BF}" destId="{8ED91CC5-0693-0846-9F86-C5B9968C69D6}"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BEF09DD-8E5A-D14F-A6B7-323FB434237E}" type="doc">
      <dgm:prSet loTypeId="urn:microsoft.com/office/officeart/2005/8/layout/default" loCatId="" qsTypeId="urn:microsoft.com/office/officeart/2005/8/quickstyle/simple4" qsCatId="simple" csTypeId="urn:microsoft.com/office/officeart/2005/8/colors/colorful2" csCatId="colorful" phldr="1"/>
      <dgm:spPr/>
      <dgm:t>
        <a:bodyPr/>
        <a:lstStyle/>
        <a:p>
          <a:endParaRPr lang="en-US"/>
        </a:p>
      </dgm:t>
    </dgm:pt>
    <dgm:pt modelId="{C20A12D2-4747-324A-A1D6-5CC7148A8044}">
      <dgm:prSet custT="1"/>
      <dgm:spPr/>
      <dgm:t>
        <a:bodyPr/>
        <a:lstStyle/>
        <a:p>
          <a:pPr rtl="0"/>
          <a:r>
            <a:rPr lang="en-US" sz="2200" dirty="0" smtClean="0">
              <a:solidFill>
                <a:srgbClr val="000000"/>
              </a:solidFill>
            </a:rPr>
            <a:t>Originated from student feedback</a:t>
          </a:r>
          <a:endParaRPr lang="en-US" sz="2200" dirty="0">
            <a:solidFill>
              <a:srgbClr val="000000"/>
            </a:solidFill>
          </a:endParaRPr>
        </a:p>
      </dgm:t>
    </dgm:pt>
    <dgm:pt modelId="{0FB1A758-C8A5-A642-9BB8-B6C556B47564}" type="parTrans" cxnId="{C7F4B3CD-31FB-BA40-8861-F9FFC825D7BD}">
      <dgm:prSet/>
      <dgm:spPr/>
      <dgm:t>
        <a:bodyPr/>
        <a:lstStyle/>
        <a:p>
          <a:endParaRPr lang="en-US"/>
        </a:p>
      </dgm:t>
    </dgm:pt>
    <dgm:pt modelId="{328AE734-D6D1-3749-B192-90A35ACC36ED}" type="sibTrans" cxnId="{C7F4B3CD-31FB-BA40-8861-F9FFC825D7BD}">
      <dgm:prSet/>
      <dgm:spPr/>
      <dgm:t>
        <a:bodyPr/>
        <a:lstStyle/>
        <a:p>
          <a:endParaRPr lang="en-US"/>
        </a:p>
      </dgm:t>
    </dgm:pt>
    <dgm:pt modelId="{F279A835-B437-5B45-A62D-770388E7D646}">
      <dgm:prSet custT="1"/>
      <dgm:spPr/>
      <dgm:t>
        <a:bodyPr/>
        <a:lstStyle/>
        <a:p>
          <a:pPr rtl="0"/>
          <a:r>
            <a:rPr lang="en-US" sz="2200" dirty="0" smtClean="0">
              <a:solidFill>
                <a:srgbClr val="000000"/>
              </a:solidFill>
            </a:rPr>
            <a:t>Designed by Edinburgh University staff </a:t>
          </a:r>
          <a:endParaRPr lang="en-US" sz="2200" dirty="0">
            <a:solidFill>
              <a:srgbClr val="000000"/>
            </a:solidFill>
          </a:endParaRPr>
        </a:p>
      </dgm:t>
    </dgm:pt>
    <dgm:pt modelId="{EB10B314-1CC9-C242-9E99-F3A2321FDFC4}" type="parTrans" cxnId="{FC32384D-176A-4E41-B490-6562D4D320DA}">
      <dgm:prSet/>
      <dgm:spPr/>
      <dgm:t>
        <a:bodyPr/>
        <a:lstStyle/>
        <a:p>
          <a:endParaRPr lang="en-US"/>
        </a:p>
      </dgm:t>
    </dgm:pt>
    <dgm:pt modelId="{B0602281-3EF5-FC43-9E34-82DADB421D33}" type="sibTrans" cxnId="{FC32384D-176A-4E41-B490-6562D4D320DA}">
      <dgm:prSet/>
      <dgm:spPr/>
      <dgm:t>
        <a:bodyPr/>
        <a:lstStyle/>
        <a:p>
          <a:endParaRPr lang="en-US"/>
        </a:p>
      </dgm:t>
    </dgm:pt>
    <dgm:pt modelId="{190059CA-7A12-4446-80AD-AE7DBB8493BA}">
      <dgm:prSet custT="1"/>
      <dgm:spPr/>
      <dgm:t>
        <a:bodyPr/>
        <a:lstStyle/>
        <a:p>
          <a:pPr rtl="0"/>
          <a:r>
            <a:rPr lang="en-US" sz="2200" dirty="0" smtClean="0">
              <a:solidFill>
                <a:srgbClr val="000000"/>
              </a:solidFill>
            </a:rPr>
            <a:t>Supported by Institute for Academic Development and EUSA Global</a:t>
          </a:r>
          <a:endParaRPr lang="en-US" sz="2200" dirty="0">
            <a:solidFill>
              <a:srgbClr val="000000"/>
            </a:solidFill>
          </a:endParaRPr>
        </a:p>
      </dgm:t>
    </dgm:pt>
    <dgm:pt modelId="{F88D9356-DB73-2447-932A-50E0FBE7A778}" type="parTrans" cxnId="{944B4FFE-F9D1-3741-A7A1-0A54307A17B0}">
      <dgm:prSet/>
      <dgm:spPr/>
      <dgm:t>
        <a:bodyPr/>
        <a:lstStyle/>
        <a:p>
          <a:endParaRPr lang="en-US"/>
        </a:p>
      </dgm:t>
    </dgm:pt>
    <dgm:pt modelId="{5894E05B-5DFB-CE48-8B75-E772D8E845EA}" type="sibTrans" cxnId="{944B4FFE-F9D1-3741-A7A1-0A54307A17B0}">
      <dgm:prSet/>
      <dgm:spPr/>
      <dgm:t>
        <a:bodyPr/>
        <a:lstStyle/>
        <a:p>
          <a:endParaRPr lang="en-US"/>
        </a:p>
      </dgm:t>
    </dgm:pt>
    <dgm:pt modelId="{C15D7C0A-D0B9-BE45-8507-971EDD37D37D}">
      <dgm:prSet custT="1"/>
      <dgm:spPr/>
      <dgm:t>
        <a:bodyPr/>
        <a:lstStyle/>
        <a:p>
          <a:pPr rtl="0"/>
          <a:r>
            <a:rPr lang="en-US" sz="2200" dirty="0" smtClean="0">
              <a:solidFill>
                <a:srgbClr val="000000"/>
              </a:solidFill>
            </a:rPr>
            <a:t>Promote reflexivity and intercultural engagement</a:t>
          </a:r>
          <a:endParaRPr lang="en-US" sz="2200" dirty="0">
            <a:solidFill>
              <a:srgbClr val="000000"/>
            </a:solidFill>
          </a:endParaRPr>
        </a:p>
      </dgm:t>
    </dgm:pt>
    <dgm:pt modelId="{0722FB3B-FA89-E342-910B-1DC745A27062}" type="parTrans" cxnId="{931C8A8A-344C-D34F-A418-E276CFA1AE3E}">
      <dgm:prSet/>
      <dgm:spPr/>
      <dgm:t>
        <a:bodyPr/>
        <a:lstStyle/>
        <a:p>
          <a:endParaRPr lang="en-US"/>
        </a:p>
      </dgm:t>
    </dgm:pt>
    <dgm:pt modelId="{DCB3E130-B2C0-1545-A77A-DAE4CD023DBD}" type="sibTrans" cxnId="{931C8A8A-344C-D34F-A418-E276CFA1AE3E}">
      <dgm:prSet/>
      <dgm:spPr/>
      <dgm:t>
        <a:bodyPr/>
        <a:lstStyle/>
        <a:p>
          <a:endParaRPr lang="en-US"/>
        </a:p>
      </dgm:t>
    </dgm:pt>
    <dgm:pt modelId="{7325D690-159C-F54C-8934-B20CF2F04A9C}">
      <dgm:prSet custT="1"/>
      <dgm:spPr/>
      <dgm:t>
        <a:bodyPr/>
        <a:lstStyle/>
        <a:p>
          <a:pPr rtl="0"/>
          <a:r>
            <a:rPr lang="en-US" sz="2200" dirty="0" smtClean="0">
              <a:solidFill>
                <a:srgbClr val="000000"/>
              </a:solidFill>
            </a:rPr>
            <a:t>Support student transitions and learning</a:t>
          </a:r>
          <a:endParaRPr lang="en-US" sz="2200" dirty="0">
            <a:solidFill>
              <a:srgbClr val="000000"/>
            </a:solidFill>
          </a:endParaRPr>
        </a:p>
      </dgm:t>
    </dgm:pt>
    <dgm:pt modelId="{66F208D3-271E-F842-A364-CEEB94621221}" type="parTrans" cxnId="{B0D2EFC2-E251-344F-A54F-9051004C148D}">
      <dgm:prSet/>
      <dgm:spPr/>
      <dgm:t>
        <a:bodyPr/>
        <a:lstStyle/>
        <a:p>
          <a:endParaRPr lang="en-US"/>
        </a:p>
      </dgm:t>
    </dgm:pt>
    <dgm:pt modelId="{FAF89188-405D-3640-8EFE-52BD05D231BF}" type="sibTrans" cxnId="{B0D2EFC2-E251-344F-A54F-9051004C148D}">
      <dgm:prSet/>
      <dgm:spPr/>
      <dgm:t>
        <a:bodyPr/>
        <a:lstStyle/>
        <a:p>
          <a:endParaRPr lang="en-US"/>
        </a:p>
      </dgm:t>
    </dgm:pt>
    <dgm:pt modelId="{F1C4270F-6CD7-9748-AD3C-F681E45278EF}">
      <dgm:prSet custT="1"/>
      <dgm:spPr/>
      <dgm:t>
        <a:bodyPr/>
        <a:lstStyle/>
        <a:p>
          <a:pPr rtl="0"/>
          <a:r>
            <a:rPr lang="en-US" sz="2200" dirty="0" smtClean="0">
              <a:solidFill>
                <a:srgbClr val="000000"/>
              </a:solidFill>
            </a:rPr>
            <a:t>40 </a:t>
          </a:r>
          <a:r>
            <a:rPr lang="en-US" sz="2200" dirty="0" err="1" smtClean="0">
              <a:solidFill>
                <a:srgbClr val="000000"/>
              </a:solidFill>
            </a:rPr>
            <a:t>UoE</a:t>
          </a:r>
          <a:r>
            <a:rPr lang="en-US" sz="2200" dirty="0" smtClean="0">
              <a:solidFill>
                <a:srgbClr val="000000"/>
              </a:solidFill>
            </a:rPr>
            <a:t> students recruited to pilot ‘Third Space’</a:t>
          </a:r>
          <a:endParaRPr lang="en-US" sz="2200" dirty="0">
            <a:solidFill>
              <a:srgbClr val="000000"/>
            </a:solidFill>
          </a:endParaRPr>
        </a:p>
      </dgm:t>
    </dgm:pt>
    <dgm:pt modelId="{93EA3666-86D1-CA43-8D9E-7802156F8C08}" type="parTrans" cxnId="{DFFAE2A8-00D1-654C-A20A-43641A790722}">
      <dgm:prSet/>
      <dgm:spPr/>
      <dgm:t>
        <a:bodyPr/>
        <a:lstStyle/>
        <a:p>
          <a:endParaRPr lang="en-US"/>
        </a:p>
      </dgm:t>
    </dgm:pt>
    <dgm:pt modelId="{B2B1350D-08F7-2F47-BF08-13A842FB6B4D}" type="sibTrans" cxnId="{DFFAE2A8-00D1-654C-A20A-43641A790722}">
      <dgm:prSet/>
      <dgm:spPr/>
      <dgm:t>
        <a:bodyPr/>
        <a:lstStyle/>
        <a:p>
          <a:endParaRPr lang="en-US"/>
        </a:p>
      </dgm:t>
    </dgm:pt>
    <dgm:pt modelId="{BC012229-4389-2646-8C00-8BA729B30282}" type="pres">
      <dgm:prSet presAssocID="{EBEF09DD-8E5A-D14F-A6B7-323FB434237E}" presName="diagram" presStyleCnt="0">
        <dgm:presLayoutVars>
          <dgm:dir/>
          <dgm:resizeHandles val="exact"/>
        </dgm:presLayoutVars>
      </dgm:prSet>
      <dgm:spPr/>
      <dgm:t>
        <a:bodyPr/>
        <a:lstStyle/>
        <a:p>
          <a:endParaRPr lang="en-US"/>
        </a:p>
      </dgm:t>
    </dgm:pt>
    <dgm:pt modelId="{C9D73ED6-5873-4041-B1C9-B50F972F2B51}" type="pres">
      <dgm:prSet presAssocID="{C20A12D2-4747-324A-A1D6-5CC7148A8044}" presName="node" presStyleLbl="node1" presStyleIdx="0" presStyleCnt="6" custLinFactY="63835" custLinFactNeighborY="100000">
        <dgm:presLayoutVars>
          <dgm:bulletEnabled val="1"/>
        </dgm:presLayoutVars>
      </dgm:prSet>
      <dgm:spPr/>
      <dgm:t>
        <a:bodyPr/>
        <a:lstStyle/>
        <a:p>
          <a:endParaRPr lang="en-US"/>
        </a:p>
      </dgm:t>
    </dgm:pt>
    <dgm:pt modelId="{6CAEED04-2B83-2344-B036-1144ACFAC8C9}" type="pres">
      <dgm:prSet presAssocID="{328AE734-D6D1-3749-B192-90A35ACC36ED}" presName="sibTrans" presStyleCnt="0"/>
      <dgm:spPr/>
    </dgm:pt>
    <dgm:pt modelId="{15BD2EEB-8158-3E4B-A028-CD99875CFEB3}" type="pres">
      <dgm:prSet presAssocID="{F279A835-B437-5B45-A62D-770388E7D646}" presName="node" presStyleLbl="node1" presStyleIdx="1" presStyleCnt="6" custLinFactY="63835" custLinFactNeighborX="-1" custLinFactNeighborY="100000">
        <dgm:presLayoutVars>
          <dgm:bulletEnabled val="1"/>
        </dgm:presLayoutVars>
      </dgm:prSet>
      <dgm:spPr/>
      <dgm:t>
        <a:bodyPr/>
        <a:lstStyle/>
        <a:p>
          <a:endParaRPr lang="en-US"/>
        </a:p>
      </dgm:t>
    </dgm:pt>
    <dgm:pt modelId="{076EC8EA-45E6-C443-9315-FB6F64859ECD}" type="pres">
      <dgm:prSet presAssocID="{B0602281-3EF5-FC43-9E34-82DADB421D33}" presName="sibTrans" presStyleCnt="0"/>
      <dgm:spPr/>
    </dgm:pt>
    <dgm:pt modelId="{619A9EB6-DDB5-A94B-B0CD-BBB573AF3ECB}" type="pres">
      <dgm:prSet presAssocID="{190059CA-7A12-4446-80AD-AE7DBB8493BA}" presName="node" presStyleLbl="node1" presStyleIdx="2" presStyleCnt="6" custLinFactY="63835" custLinFactNeighborX="0" custLinFactNeighborY="100000">
        <dgm:presLayoutVars>
          <dgm:bulletEnabled val="1"/>
        </dgm:presLayoutVars>
      </dgm:prSet>
      <dgm:spPr/>
      <dgm:t>
        <a:bodyPr/>
        <a:lstStyle/>
        <a:p>
          <a:endParaRPr lang="en-US"/>
        </a:p>
      </dgm:t>
    </dgm:pt>
    <dgm:pt modelId="{D14B582B-4D31-A843-AAF3-23E51901A11B}" type="pres">
      <dgm:prSet presAssocID="{5894E05B-5DFB-CE48-8B75-E772D8E845EA}" presName="sibTrans" presStyleCnt="0"/>
      <dgm:spPr/>
    </dgm:pt>
    <dgm:pt modelId="{C89F7071-27A9-264D-B108-433FA631FF49}" type="pres">
      <dgm:prSet presAssocID="{C15D7C0A-D0B9-BE45-8507-971EDD37D37D}" presName="node" presStyleLbl="node1" presStyleIdx="3" presStyleCnt="6" custLinFactNeighborX="49335" custLinFactNeighborY="-63171">
        <dgm:presLayoutVars>
          <dgm:bulletEnabled val="1"/>
        </dgm:presLayoutVars>
      </dgm:prSet>
      <dgm:spPr/>
      <dgm:t>
        <a:bodyPr/>
        <a:lstStyle/>
        <a:p>
          <a:endParaRPr lang="en-US"/>
        </a:p>
      </dgm:t>
    </dgm:pt>
    <dgm:pt modelId="{87DB29E0-7BEC-D64A-BBFC-F891FF85ACC4}" type="pres">
      <dgm:prSet presAssocID="{DCB3E130-B2C0-1545-A77A-DAE4CD023DBD}" presName="sibTrans" presStyleCnt="0"/>
      <dgm:spPr/>
    </dgm:pt>
    <dgm:pt modelId="{AF866104-CCA6-9F49-B539-5DA29C566E8F}" type="pres">
      <dgm:prSet presAssocID="{7325D690-159C-F54C-8934-B20CF2F04A9C}" presName="node" presStyleLbl="node1" presStyleIdx="4" presStyleCnt="6" custLinFactNeighborX="46322" custLinFactNeighborY="-64169">
        <dgm:presLayoutVars>
          <dgm:bulletEnabled val="1"/>
        </dgm:presLayoutVars>
      </dgm:prSet>
      <dgm:spPr/>
      <dgm:t>
        <a:bodyPr/>
        <a:lstStyle/>
        <a:p>
          <a:endParaRPr lang="en-US"/>
        </a:p>
      </dgm:t>
    </dgm:pt>
    <dgm:pt modelId="{3E0929DF-5C2F-8A4A-8DB3-73D7DC6791C8}" type="pres">
      <dgm:prSet presAssocID="{FAF89188-405D-3640-8EFE-52BD05D231BF}" presName="sibTrans" presStyleCnt="0"/>
      <dgm:spPr/>
    </dgm:pt>
    <dgm:pt modelId="{FA3C5057-8F80-5E42-B135-7AA9699DA325}" type="pres">
      <dgm:prSet presAssocID="{F1C4270F-6CD7-9748-AD3C-F681E45278EF}" presName="node" presStyleLbl="node1" presStyleIdx="5" presStyleCnt="6" custLinFactX="-14205" custLinFactY="-75227" custLinFactNeighborX="-100000" custLinFactNeighborY="-100000">
        <dgm:presLayoutVars>
          <dgm:bulletEnabled val="1"/>
        </dgm:presLayoutVars>
      </dgm:prSet>
      <dgm:spPr/>
      <dgm:t>
        <a:bodyPr/>
        <a:lstStyle/>
        <a:p>
          <a:endParaRPr lang="en-US"/>
        </a:p>
      </dgm:t>
    </dgm:pt>
  </dgm:ptLst>
  <dgm:cxnLst>
    <dgm:cxn modelId="{931C8A8A-344C-D34F-A418-E276CFA1AE3E}" srcId="{EBEF09DD-8E5A-D14F-A6B7-323FB434237E}" destId="{C15D7C0A-D0B9-BE45-8507-971EDD37D37D}" srcOrd="3" destOrd="0" parTransId="{0722FB3B-FA89-E342-910B-1DC745A27062}" sibTransId="{DCB3E130-B2C0-1545-A77A-DAE4CD023DBD}"/>
    <dgm:cxn modelId="{C7F4B3CD-31FB-BA40-8861-F9FFC825D7BD}" srcId="{EBEF09DD-8E5A-D14F-A6B7-323FB434237E}" destId="{C20A12D2-4747-324A-A1D6-5CC7148A8044}" srcOrd="0" destOrd="0" parTransId="{0FB1A758-C8A5-A642-9BB8-B6C556B47564}" sibTransId="{328AE734-D6D1-3749-B192-90A35ACC36ED}"/>
    <dgm:cxn modelId="{DFFAE2A8-00D1-654C-A20A-43641A790722}" srcId="{EBEF09DD-8E5A-D14F-A6B7-323FB434237E}" destId="{F1C4270F-6CD7-9748-AD3C-F681E45278EF}" srcOrd="5" destOrd="0" parTransId="{93EA3666-86D1-CA43-8D9E-7802156F8C08}" sibTransId="{B2B1350D-08F7-2F47-BF08-13A842FB6B4D}"/>
    <dgm:cxn modelId="{B0D2EFC2-E251-344F-A54F-9051004C148D}" srcId="{EBEF09DD-8E5A-D14F-A6B7-323FB434237E}" destId="{7325D690-159C-F54C-8934-B20CF2F04A9C}" srcOrd="4" destOrd="0" parTransId="{66F208D3-271E-F842-A364-CEEB94621221}" sibTransId="{FAF89188-405D-3640-8EFE-52BD05D231BF}"/>
    <dgm:cxn modelId="{F8E50E79-D78F-014A-85F6-64A23E03BD0D}" type="presOf" srcId="{C20A12D2-4747-324A-A1D6-5CC7148A8044}" destId="{C9D73ED6-5873-4041-B1C9-B50F972F2B51}" srcOrd="0" destOrd="0" presId="urn:microsoft.com/office/officeart/2005/8/layout/default"/>
    <dgm:cxn modelId="{D74A46CB-88C4-304A-9A9B-C5726B172DBD}" type="presOf" srcId="{F1C4270F-6CD7-9748-AD3C-F681E45278EF}" destId="{FA3C5057-8F80-5E42-B135-7AA9699DA325}" srcOrd="0" destOrd="0" presId="urn:microsoft.com/office/officeart/2005/8/layout/default"/>
    <dgm:cxn modelId="{23E7711B-F5B0-6143-9666-008AC5EF88F4}" type="presOf" srcId="{7325D690-159C-F54C-8934-B20CF2F04A9C}" destId="{AF866104-CCA6-9F49-B539-5DA29C566E8F}" srcOrd="0" destOrd="0" presId="urn:microsoft.com/office/officeart/2005/8/layout/default"/>
    <dgm:cxn modelId="{CC7AEFDA-43CB-A74D-A069-8A16671B3139}" type="presOf" srcId="{190059CA-7A12-4446-80AD-AE7DBB8493BA}" destId="{619A9EB6-DDB5-A94B-B0CD-BBB573AF3ECB}" srcOrd="0" destOrd="0" presId="urn:microsoft.com/office/officeart/2005/8/layout/default"/>
    <dgm:cxn modelId="{810CC41B-022E-5C46-97A6-6CF29D2B7C35}" type="presOf" srcId="{C15D7C0A-D0B9-BE45-8507-971EDD37D37D}" destId="{C89F7071-27A9-264D-B108-433FA631FF49}" srcOrd="0" destOrd="0" presId="urn:microsoft.com/office/officeart/2005/8/layout/default"/>
    <dgm:cxn modelId="{84552A61-8963-6948-9138-8F4E51255BDD}" type="presOf" srcId="{F279A835-B437-5B45-A62D-770388E7D646}" destId="{15BD2EEB-8158-3E4B-A028-CD99875CFEB3}" srcOrd="0" destOrd="0" presId="urn:microsoft.com/office/officeart/2005/8/layout/default"/>
    <dgm:cxn modelId="{944B4FFE-F9D1-3741-A7A1-0A54307A17B0}" srcId="{EBEF09DD-8E5A-D14F-A6B7-323FB434237E}" destId="{190059CA-7A12-4446-80AD-AE7DBB8493BA}" srcOrd="2" destOrd="0" parTransId="{F88D9356-DB73-2447-932A-50E0FBE7A778}" sibTransId="{5894E05B-5DFB-CE48-8B75-E772D8E845EA}"/>
    <dgm:cxn modelId="{71CA5379-DC81-0A43-A801-E0E5A7871591}" type="presOf" srcId="{EBEF09DD-8E5A-D14F-A6B7-323FB434237E}" destId="{BC012229-4389-2646-8C00-8BA729B30282}" srcOrd="0" destOrd="0" presId="urn:microsoft.com/office/officeart/2005/8/layout/default"/>
    <dgm:cxn modelId="{FC32384D-176A-4E41-B490-6562D4D320DA}" srcId="{EBEF09DD-8E5A-D14F-A6B7-323FB434237E}" destId="{F279A835-B437-5B45-A62D-770388E7D646}" srcOrd="1" destOrd="0" parTransId="{EB10B314-1CC9-C242-9E99-F3A2321FDFC4}" sibTransId="{B0602281-3EF5-FC43-9E34-82DADB421D33}"/>
    <dgm:cxn modelId="{3DA2EBC0-FFA0-2643-B190-5B045C2CBEDE}" type="presParOf" srcId="{BC012229-4389-2646-8C00-8BA729B30282}" destId="{C9D73ED6-5873-4041-B1C9-B50F972F2B51}" srcOrd="0" destOrd="0" presId="urn:microsoft.com/office/officeart/2005/8/layout/default"/>
    <dgm:cxn modelId="{D5785156-2010-5646-BC9B-2E54FDC06364}" type="presParOf" srcId="{BC012229-4389-2646-8C00-8BA729B30282}" destId="{6CAEED04-2B83-2344-B036-1144ACFAC8C9}" srcOrd="1" destOrd="0" presId="urn:microsoft.com/office/officeart/2005/8/layout/default"/>
    <dgm:cxn modelId="{50060FEF-54FD-8047-85D3-389C64B6844B}" type="presParOf" srcId="{BC012229-4389-2646-8C00-8BA729B30282}" destId="{15BD2EEB-8158-3E4B-A028-CD99875CFEB3}" srcOrd="2" destOrd="0" presId="urn:microsoft.com/office/officeart/2005/8/layout/default"/>
    <dgm:cxn modelId="{D83C9D62-352B-1041-AEF0-90B619EA29D7}" type="presParOf" srcId="{BC012229-4389-2646-8C00-8BA729B30282}" destId="{076EC8EA-45E6-C443-9315-FB6F64859ECD}" srcOrd="3" destOrd="0" presId="urn:microsoft.com/office/officeart/2005/8/layout/default"/>
    <dgm:cxn modelId="{BC2F6262-9D89-6A46-AC28-9F4725A8B1E1}" type="presParOf" srcId="{BC012229-4389-2646-8C00-8BA729B30282}" destId="{619A9EB6-DDB5-A94B-B0CD-BBB573AF3ECB}" srcOrd="4" destOrd="0" presId="urn:microsoft.com/office/officeart/2005/8/layout/default"/>
    <dgm:cxn modelId="{70F7E05E-DF8E-AD4F-AAA3-91F9BD72558A}" type="presParOf" srcId="{BC012229-4389-2646-8C00-8BA729B30282}" destId="{D14B582B-4D31-A843-AAF3-23E51901A11B}" srcOrd="5" destOrd="0" presId="urn:microsoft.com/office/officeart/2005/8/layout/default"/>
    <dgm:cxn modelId="{A2DF3B92-D446-B942-A85B-DFF9351ED63C}" type="presParOf" srcId="{BC012229-4389-2646-8C00-8BA729B30282}" destId="{C89F7071-27A9-264D-B108-433FA631FF49}" srcOrd="6" destOrd="0" presId="urn:microsoft.com/office/officeart/2005/8/layout/default"/>
    <dgm:cxn modelId="{58ADAA37-17A6-0A47-9FA1-3D085B1F056A}" type="presParOf" srcId="{BC012229-4389-2646-8C00-8BA729B30282}" destId="{87DB29E0-7BEC-D64A-BBFC-F891FF85ACC4}" srcOrd="7" destOrd="0" presId="urn:microsoft.com/office/officeart/2005/8/layout/default"/>
    <dgm:cxn modelId="{68D39C80-2143-6349-B6AE-E7A382A401FD}" type="presParOf" srcId="{BC012229-4389-2646-8C00-8BA729B30282}" destId="{AF866104-CCA6-9F49-B539-5DA29C566E8F}" srcOrd="8" destOrd="0" presId="urn:microsoft.com/office/officeart/2005/8/layout/default"/>
    <dgm:cxn modelId="{F79EE06A-D6F5-1346-955A-E31C98424891}" type="presParOf" srcId="{BC012229-4389-2646-8C00-8BA729B30282}" destId="{3E0929DF-5C2F-8A4A-8DB3-73D7DC6791C8}" srcOrd="9" destOrd="0" presId="urn:microsoft.com/office/officeart/2005/8/layout/default"/>
    <dgm:cxn modelId="{4C88FFC3-551C-414D-8D0A-068175D9AEB2}" type="presParOf" srcId="{BC012229-4389-2646-8C00-8BA729B30282}" destId="{FA3C5057-8F80-5E42-B135-7AA9699DA325}"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FC3560C-A3B0-1B46-BA81-AD20D39611BB}" type="doc">
      <dgm:prSet loTypeId="urn:microsoft.com/office/officeart/2005/8/layout/hProcess9" loCatId="" qsTypeId="urn:microsoft.com/office/officeart/2005/8/quickstyle/simple4" qsCatId="simple" csTypeId="urn:microsoft.com/office/officeart/2005/8/colors/colorful2" csCatId="colorful" phldr="1"/>
      <dgm:spPr/>
    </dgm:pt>
    <dgm:pt modelId="{0960EC0E-7B53-014E-A950-2D037296BB7D}">
      <dgm:prSet phldrT="[Text]"/>
      <dgm:spPr/>
      <dgm:t>
        <a:bodyPr/>
        <a:lstStyle/>
        <a:p>
          <a:r>
            <a:rPr lang="en-US" dirty="0" smtClean="0">
              <a:solidFill>
                <a:srgbClr val="000000"/>
              </a:solidFill>
            </a:rPr>
            <a:t>Weekend Retreat</a:t>
          </a:r>
          <a:endParaRPr lang="en-US" dirty="0">
            <a:solidFill>
              <a:srgbClr val="000000"/>
            </a:solidFill>
          </a:endParaRPr>
        </a:p>
      </dgm:t>
    </dgm:pt>
    <dgm:pt modelId="{44C1AB65-5267-2642-B825-E221950A0A9D}" type="parTrans" cxnId="{8B6F0662-1DA7-6F4E-8EA0-BA40672F851F}">
      <dgm:prSet/>
      <dgm:spPr/>
      <dgm:t>
        <a:bodyPr/>
        <a:lstStyle/>
        <a:p>
          <a:endParaRPr lang="en-US"/>
        </a:p>
      </dgm:t>
    </dgm:pt>
    <dgm:pt modelId="{4C48D25D-2D88-684D-BCE3-6A3BB59ABA07}" type="sibTrans" cxnId="{8B6F0662-1DA7-6F4E-8EA0-BA40672F851F}">
      <dgm:prSet/>
      <dgm:spPr/>
      <dgm:t>
        <a:bodyPr/>
        <a:lstStyle/>
        <a:p>
          <a:endParaRPr lang="en-US"/>
        </a:p>
      </dgm:t>
    </dgm:pt>
    <dgm:pt modelId="{709A5508-ED32-034B-8FE7-F5E88BAFA798}">
      <dgm:prSet phldrT="[Text]"/>
      <dgm:spPr/>
      <dgm:t>
        <a:bodyPr/>
        <a:lstStyle/>
        <a:p>
          <a:r>
            <a:rPr lang="en-US" dirty="0" smtClean="0">
              <a:solidFill>
                <a:srgbClr val="000000"/>
              </a:solidFill>
            </a:rPr>
            <a:t>Toolbox</a:t>
          </a:r>
          <a:endParaRPr lang="en-US" dirty="0">
            <a:solidFill>
              <a:srgbClr val="000000"/>
            </a:solidFill>
          </a:endParaRPr>
        </a:p>
      </dgm:t>
    </dgm:pt>
    <dgm:pt modelId="{4EBD2378-F810-FB4C-BE11-626BDB9DDF98}" type="parTrans" cxnId="{A0A042F6-D82F-6B42-8002-3A18F553D20F}">
      <dgm:prSet/>
      <dgm:spPr/>
      <dgm:t>
        <a:bodyPr/>
        <a:lstStyle/>
        <a:p>
          <a:endParaRPr lang="en-US"/>
        </a:p>
      </dgm:t>
    </dgm:pt>
    <dgm:pt modelId="{3615BBF8-3759-2746-B361-0DF8B6263218}" type="sibTrans" cxnId="{A0A042F6-D82F-6B42-8002-3A18F553D20F}">
      <dgm:prSet/>
      <dgm:spPr/>
      <dgm:t>
        <a:bodyPr/>
        <a:lstStyle/>
        <a:p>
          <a:endParaRPr lang="en-US"/>
        </a:p>
      </dgm:t>
    </dgm:pt>
    <dgm:pt modelId="{F5FCA147-0BD3-764A-AC7B-08C75C22E432}">
      <dgm:prSet phldrT="[Text]"/>
      <dgm:spPr/>
      <dgm:t>
        <a:bodyPr/>
        <a:lstStyle/>
        <a:p>
          <a:r>
            <a:rPr lang="en-US" dirty="0" smtClean="0">
              <a:solidFill>
                <a:srgbClr val="000000"/>
              </a:solidFill>
            </a:rPr>
            <a:t>Welcome Home Conference</a:t>
          </a:r>
          <a:endParaRPr lang="en-US" dirty="0">
            <a:solidFill>
              <a:srgbClr val="000000"/>
            </a:solidFill>
          </a:endParaRPr>
        </a:p>
      </dgm:t>
    </dgm:pt>
    <dgm:pt modelId="{D41742A4-D8C1-6C48-870D-78A0569B0CCB}" type="parTrans" cxnId="{00E3C798-DF30-0B49-B86F-F1B80E166968}">
      <dgm:prSet/>
      <dgm:spPr/>
      <dgm:t>
        <a:bodyPr/>
        <a:lstStyle/>
        <a:p>
          <a:endParaRPr lang="en-US"/>
        </a:p>
      </dgm:t>
    </dgm:pt>
    <dgm:pt modelId="{3634664E-0316-7D48-A59C-59E6FD54B2B0}" type="sibTrans" cxnId="{00E3C798-DF30-0B49-B86F-F1B80E166968}">
      <dgm:prSet/>
      <dgm:spPr/>
      <dgm:t>
        <a:bodyPr/>
        <a:lstStyle/>
        <a:p>
          <a:endParaRPr lang="en-US"/>
        </a:p>
      </dgm:t>
    </dgm:pt>
    <dgm:pt modelId="{4BA35EAB-0334-5D41-8449-4B7ADCDE2C81}" type="pres">
      <dgm:prSet presAssocID="{5FC3560C-A3B0-1B46-BA81-AD20D39611BB}" presName="CompostProcess" presStyleCnt="0">
        <dgm:presLayoutVars>
          <dgm:dir/>
          <dgm:resizeHandles val="exact"/>
        </dgm:presLayoutVars>
      </dgm:prSet>
      <dgm:spPr/>
    </dgm:pt>
    <dgm:pt modelId="{790539CC-1F9A-7C44-9653-0736F25B8D4E}" type="pres">
      <dgm:prSet presAssocID="{5FC3560C-A3B0-1B46-BA81-AD20D39611BB}" presName="arrow" presStyleLbl="bgShp" presStyleIdx="0" presStyleCnt="1"/>
      <dgm:spPr/>
    </dgm:pt>
    <dgm:pt modelId="{E06F69FA-C87A-1E41-8A25-CEE6CE647963}" type="pres">
      <dgm:prSet presAssocID="{5FC3560C-A3B0-1B46-BA81-AD20D39611BB}" presName="linearProcess" presStyleCnt="0"/>
      <dgm:spPr/>
    </dgm:pt>
    <dgm:pt modelId="{EF926093-37BF-054F-AA88-CC7D5C90599D}" type="pres">
      <dgm:prSet presAssocID="{0960EC0E-7B53-014E-A950-2D037296BB7D}" presName="textNode" presStyleLbl="node1" presStyleIdx="0" presStyleCnt="3">
        <dgm:presLayoutVars>
          <dgm:bulletEnabled val="1"/>
        </dgm:presLayoutVars>
      </dgm:prSet>
      <dgm:spPr/>
      <dgm:t>
        <a:bodyPr/>
        <a:lstStyle/>
        <a:p>
          <a:endParaRPr lang="en-US"/>
        </a:p>
      </dgm:t>
    </dgm:pt>
    <dgm:pt modelId="{8367E91C-D2FA-A149-8516-1FC6ED802658}" type="pres">
      <dgm:prSet presAssocID="{4C48D25D-2D88-684D-BCE3-6A3BB59ABA07}" presName="sibTrans" presStyleCnt="0"/>
      <dgm:spPr/>
    </dgm:pt>
    <dgm:pt modelId="{ABC5CD96-911E-1841-9451-0FA08B0F6AE9}" type="pres">
      <dgm:prSet presAssocID="{709A5508-ED32-034B-8FE7-F5E88BAFA798}" presName="textNode" presStyleLbl="node1" presStyleIdx="1" presStyleCnt="3" custLinFactNeighborX="5963">
        <dgm:presLayoutVars>
          <dgm:bulletEnabled val="1"/>
        </dgm:presLayoutVars>
      </dgm:prSet>
      <dgm:spPr/>
      <dgm:t>
        <a:bodyPr/>
        <a:lstStyle/>
        <a:p>
          <a:endParaRPr lang="en-US"/>
        </a:p>
      </dgm:t>
    </dgm:pt>
    <dgm:pt modelId="{1CEB0B34-8CF6-7649-85F2-390B98C6FE27}" type="pres">
      <dgm:prSet presAssocID="{3615BBF8-3759-2746-B361-0DF8B6263218}" presName="sibTrans" presStyleCnt="0"/>
      <dgm:spPr/>
    </dgm:pt>
    <dgm:pt modelId="{1D3ACFDF-20B2-4F41-88F0-BB7224A6B66D}" type="pres">
      <dgm:prSet presAssocID="{F5FCA147-0BD3-764A-AC7B-08C75C22E432}" presName="textNode" presStyleLbl="node1" presStyleIdx="2" presStyleCnt="3">
        <dgm:presLayoutVars>
          <dgm:bulletEnabled val="1"/>
        </dgm:presLayoutVars>
      </dgm:prSet>
      <dgm:spPr/>
      <dgm:t>
        <a:bodyPr/>
        <a:lstStyle/>
        <a:p>
          <a:endParaRPr lang="en-US"/>
        </a:p>
      </dgm:t>
    </dgm:pt>
  </dgm:ptLst>
  <dgm:cxnLst>
    <dgm:cxn modelId="{2278A4F5-7E09-704B-AC38-6C3F3E9FE863}" type="presOf" srcId="{5FC3560C-A3B0-1B46-BA81-AD20D39611BB}" destId="{4BA35EAB-0334-5D41-8449-4B7ADCDE2C81}" srcOrd="0" destOrd="0" presId="urn:microsoft.com/office/officeart/2005/8/layout/hProcess9"/>
    <dgm:cxn modelId="{F585AF87-3E91-5244-AA76-62999A6CE023}" type="presOf" srcId="{F5FCA147-0BD3-764A-AC7B-08C75C22E432}" destId="{1D3ACFDF-20B2-4F41-88F0-BB7224A6B66D}" srcOrd="0" destOrd="0" presId="urn:microsoft.com/office/officeart/2005/8/layout/hProcess9"/>
    <dgm:cxn modelId="{0272682A-F6EE-AD41-A4E5-E7266AB4480F}" type="presOf" srcId="{709A5508-ED32-034B-8FE7-F5E88BAFA798}" destId="{ABC5CD96-911E-1841-9451-0FA08B0F6AE9}" srcOrd="0" destOrd="0" presId="urn:microsoft.com/office/officeart/2005/8/layout/hProcess9"/>
    <dgm:cxn modelId="{FB8CD6D7-88F1-E948-AD56-9B77D5E9261D}" type="presOf" srcId="{0960EC0E-7B53-014E-A950-2D037296BB7D}" destId="{EF926093-37BF-054F-AA88-CC7D5C90599D}" srcOrd="0" destOrd="0" presId="urn:microsoft.com/office/officeart/2005/8/layout/hProcess9"/>
    <dgm:cxn modelId="{A0A042F6-D82F-6B42-8002-3A18F553D20F}" srcId="{5FC3560C-A3B0-1B46-BA81-AD20D39611BB}" destId="{709A5508-ED32-034B-8FE7-F5E88BAFA798}" srcOrd="1" destOrd="0" parTransId="{4EBD2378-F810-FB4C-BE11-626BDB9DDF98}" sibTransId="{3615BBF8-3759-2746-B361-0DF8B6263218}"/>
    <dgm:cxn modelId="{00E3C798-DF30-0B49-B86F-F1B80E166968}" srcId="{5FC3560C-A3B0-1B46-BA81-AD20D39611BB}" destId="{F5FCA147-0BD3-764A-AC7B-08C75C22E432}" srcOrd="2" destOrd="0" parTransId="{D41742A4-D8C1-6C48-870D-78A0569B0CCB}" sibTransId="{3634664E-0316-7D48-A59C-59E6FD54B2B0}"/>
    <dgm:cxn modelId="{8B6F0662-1DA7-6F4E-8EA0-BA40672F851F}" srcId="{5FC3560C-A3B0-1B46-BA81-AD20D39611BB}" destId="{0960EC0E-7B53-014E-A950-2D037296BB7D}" srcOrd="0" destOrd="0" parTransId="{44C1AB65-5267-2642-B825-E221950A0A9D}" sibTransId="{4C48D25D-2D88-684D-BCE3-6A3BB59ABA07}"/>
    <dgm:cxn modelId="{1991EDCB-4427-BB43-AC87-C2689B5AD5A5}" type="presParOf" srcId="{4BA35EAB-0334-5D41-8449-4B7ADCDE2C81}" destId="{790539CC-1F9A-7C44-9653-0736F25B8D4E}" srcOrd="0" destOrd="0" presId="urn:microsoft.com/office/officeart/2005/8/layout/hProcess9"/>
    <dgm:cxn modelId="{28E07FA3-F339-6F4E-8981-3028834F7D4E}" type="presParOf" srcId="{4BA35EAB-0334-5D41-8449-4B7ADCDE2C81}" destId="{E06F69FA-C87A-1E41-8A25-CEE6CE647963}" srcOrd="1" destOrd="0" presId="urn:microsoft.com/office/officeart/2005/8/layout/hProcess9"/>
    <dgm:cxn modelId="{EB1AB9C7-F404-E44D-A764-4174638844DE}" type="presParOf" srcId="{E06F69FA-C87A-1E41-8A25-CEE6CE647963}" destId="{EF926093-37BF-054F-AA88-CC7D5C90599D}" srcOrd="0" destOrd="0" presId="urn:microsoft.com/office/officeart/2005/8/layout/hProcess9"/>
    <dgm:cxn modelId="{F066EE11-17F5-BB49-AB45-66146B0C73D0}" type="presParOf" srcId="{E06F69FA-C87A-1E41-8A25-CEE6CE647963}" destId="{8367E91C-D2FA-A149-8516-1FC6ED802658}" srcOrd="1" destOrd="0" presId="urn:microsoft.com/office/officeart/2005/8/layout/hProcess9"/>
    <dgm:cxn modelId="{7772C121-D665-404B-8EA9-C824EB40AF4B}" type="presParOf" srcId="{E06F69FA-C87A-1E41-8A25-CEE6CE647963}" destId="{ABC5CD96-911E-1841-9451-0FA08B0F6AE9}" srcOrd="2" destOrd="0" presId="urn:microsoft.com/office/officeart/2005/8/layout/hProcess9"/>
    <dgm:cxn modelId="{37C83D0F-E452-0448-8373-85621BD1FBAC}" type="presParOf" srcId="{E06F69FA-C87A-1E41-8A25-CEE6CE647963}" destId="{1CEB0B34-8CF6-7649-85F2-390B98C6FE27}" srcOrd="3" destOrd="0" presId="urn:microsoft.com/office/officeart/2005/8/layout/hProcess9"/>
    <dgm:cxn modelId="{2D060894-B8BD-5046-A2A9-0F589DAC9936}" type="presParOf" srcId="{E06F69FA-C87A-1E41-8A25-CEE6CE647963}" destId="{1D3ACFDF-20B2-4F41-88F0-BB7224A6B66D}"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F2AE66-2439-6F40-BFC0-AF1F8A312A95}" type="datetimeFigureOut">
              <a:rPr lang="en-US" smtClean="0"/>
              <a:t>8/10/2015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AC418C-33AC-0844-A1F8-964C1063C66E}" type="slidenum">
              <a:rPr lang="en-US" smtClean="0"/>
              <a:t>‹#›</a:t>
            </a:fld>
            <a:endParaRPr lang="en-US"/>
          </a:p>
        </p:txBody>
      </p:sp>
    </p:spTree>
    <p:extLst>
      <p:ext uri="{BB962C8B-B14F-4D97-AF65-F5344CB8AC3E}">
        <p14:creationId xmlns:p14="http://schemas.microsoft.com/office/powerpoint/2010/main" val="326629339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AC418C-33AC-0844-A1F8-964C1063C66E}" type="slidenum">
              <a:rPr lang="en-US" smtClean="0"/>
              <a:t>4</a:t>
            </a:fld>
            <a:endParaRPr lang="en-US"/>
          </a:p>
        </p:txBody>
      </p:sp>
    </p:spTree>
    <p:extLst>
      <p:ext uri="{BB962C8B-B14F-4D97-AF65-F5344CB8AC3E}">
        <p14:creationId xmlns:p14="http://schemas.microsoft.com/office/powerpoint/2010/main" val="1223809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We think that this excerpt summarises eloquently the aims and rationale of the 3</a:t>
            </a:r>
            <a:r>
              <a:rPr lang="en-GB" sz="1200" kern="1200" baseline="30000" dirty="0" smtClean="0">
                <a:solidFill>
                  <a:schemeClr val="tx1"/>
                </a:solidFill>
                <a:effectLst/>
                <a:latin typeface="+mn-lt"/>
                <a:ea typeface="+mn-ea"/>
                <a:cs typeface="+mn-cs"/>
              </a:rPr>
              <a:t>rd</a:t>
            </a:r>
            <a:r>
              <a:rPr lang="en-GB" sz="1200" kern="1200" dirty="0" smtClean="0">
                <a:solidFill>
                  <a:schemeClr val="tx1"/>
                </a:solidFill>
                <a:effectLst/>
                <a:latin typeface="+mn-lt"/>
                <a:ea typeface="+mn-ea"/>
                <a:cs typeface="+mn-cs"/>
              </a:rPr>
              <a:t> Space Pilot, namely advancing reflexivity and intercultural engagement while supported by a student-led community of practice: </a:t>
            </a:r>
          </a:p>
          <a:p>
            <a:endParaRPr lang="en-US" dirty="0"/>
          </a:p>
        </p:txBody>
      </p:sp>
      <p:sp>
        <p:nvSpPr>
          <p:cNvPr id="4" name="Slide Number Placeholder 3"/>
          <p:cNvSpPr>
            <a:spLocks noGrp="1"/>
          </p:cNvSpPr>
          <p:nvPr>
            <p:ph type="sldNum" sz="quarter" idx="10"/>
          </p:nvPr>
        </p:nvSpPr>
        <p:spPr/>
        <p:txBody>
          <a:bodyPr/>
          <a:lstStyle/>
          <a:p>
            <a:fld id="{B6AC418C-33AC-0844-A1F8-964C1063C66E}" type="slidenum">
              <a:rPr lang="en-US" smtClean="0"/>
              <a:t>27</a:t>
            </a:fld>
            <a:endParaRPr lang="en-US"/>
          </a:p>
        </p:txBody>
      </p:sp>
    </p:spTree>
    <p:extLst>
      <p:ext uri="{BB962C8B-B14F-4D97-AF65-F5344CB8AC3E}">
        <p14:creationId xmlns:p14="http://schemas.microsoft.com/office/powerpoint/2010/main" val="2475743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AC418C-33AC-0844-A1F8-964C1063C66E}" type="slidenum">
              <a:rPr lang="en-US" smtClean="0"/>
              <a:t>9</a:t>
            </a:fld>
            <a:endParaRPr lang="en-US"/>
          </a:p>
        </p:txBody>
      </p:sp>
    </p:spTree>
    <p:extLst>
      <p:ext uri="{BB962C8B-B14F-4D97-AF65-F5344CB8AC3E}">
        <p14:creationId xmlns:p14="http://schemas.microsoft.com/office/powerpoint/2010/main" val="2161232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Within</a:t>
            </a:r>
            <a:r>
              <a:rPr lang="en-US" baseline="0" dirty="0" smtClean="0"/>
              <a:t> this question: what worked well, what worked less well, modifications to future </a:t>
            </a:r>
            <a:r>
              <a:rPr lang="en-US" baseline="0" dirty="0" err="1" smtClean="0"/>
              <a:t>programme</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B6AC418C-33AC-0844-A1F8-964C1063C66E}" type="slidenum">
              <a:rPr lang="en-US" smtClean="0"/>
              <a:t>16</a:t>
            </a:fld>
            <a:endParaRPr lang="en-US"/>
          </a:p>
        </p:txBody>
      </p:sp>
    </p:spTree>
    <p:extLst>
      <p:ext uri="{BB962C8B-B14F-4D97-AF65-F5344CB8AC3E}">
        <p14:creationId xmlns:p14="http://schemas.microsoft.com/office/powerpoint/2010/main" val="2513086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Within</a:t>
            </a:r>
            <a:r>
              <a:rPr lang="en-US" baseline="0" dirty="0" smtClean="0"/>
              <a:t> this question: what worked well, what worked less well, modifications to future </a:t>
            </a:r>
            <a:r>
              <a:rPr lang="en-US" baseline="0" dirty="0" err="1" smtClean="0"/>
              <a:t>programme</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B6AC418C-33AC-0844-A1F8-964C1063C66E}" type="slidenum">
              <a:rPr lang="en-US" smtClean="0"/>
              <a:t>19</a:t>
            </a:fld>
            <a:endParaRPr lang="en-US"/>
          </a:p>
        </p:txBody>
      </p:sp>
    </p:spTree>
    <p:extLst>
      <p:ext uri="{BB962C8B-B14F-4D97-AF65-F5344CB8AC3E}">
        <p14:creationId xmlns:p14="http://schemas.microsoft.com/office/powerpoint/2010/main" val="2513086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AC418C-33AC-0844-A1F8-964C1063C66E}" type="slidenum">
              <a:rPr lang="en-US" smtClean="0"/>
              <a:t>21</a:t>
            </a:fld>
            <a:endParaRPr lang="en-US"/>
          </a:p>
        </p:txBody>
      </p:sp>
    </p:spTree>
    <p:extLst>
      <p:ext uri="{BB962C8B-B14F-4D97-AF65-F5344CB8AC3E}">
        <p14:creationId xmlns:p14="http://schemas.microsoft.com/office/powerpoint/2010/main" val="532549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way that many of these are written indicate</a:t>
            </a:r>
            <a:r>
              <a:rPr lang="en-GB" sz="1200" kern="1200" baseline="0" dirty="0" smtClean="0">
                <a:solidFill>
                  <a:schemeClr val="tx1"/>
                </a:solidFill>
                <a:effectLst/>
                <a:latin typeface="+mn-lt"/>
                <a:ea typeface="+mn-ea"/>
                <a:cs typeface="+mn-cs"/>
              </a:rPr>
              <a:t> at least some </a:t>
            </a:r>
            <a:r>
              <a:rPr lang="en-GB" sz="1200" kern="1200" dirty="0" smtClean="0">
                <a:solidFill>
                  <a:schemeClr val="tx1"/>
                </a:solidFill>
                <a:effectLst/>
                <a:latin typeface="+mn-lt"/>
                <a:ea typeface="+mn-ea"/>
                <a:cs typeface="+mn-cs"/>
              </a:rPr>
              <a:t>students</a:t>
            </a:r>
            <a:r>
              <a:rPr lang="en-GB" sz="1200" kern="1200" baseline="0" dirty="0" smtClean="0">
                <a:solidFill>
                  <a:schemeClr val="tx1"/>
                </a:solidFill>
                <a:effectLst/>
                <a:latin typeface="+mn-lt"/>
                <a:ea typeface="+mn-ea"/>
                <a:cs typeface="+mn-cs"/>
              </a:rPr>
              <a:t> have</a:t>
            </a:r>
            <a:r>
              <a:rPr lang="en-GB" sz="1200" kern="1200" dirty="0" smtClean="0">
                <a:solidFill>
                  <a:schemeClr val="tx1"/>
                </a:solidFill>
                <a:effectLst/>
                <a:latin typeface="+mn-lt"/>
                <a:ea typeface="+mn-ea"/>
                <a:cs typeface="+mn-cs"/>
              </a:rPr>
              <a:t> creatively engaged with the 3</a:t>
            </a:r>
            <a:r>
              <a:rPr lang="en-GB" sz="1200" kern="1200" baseline="30000" dirty="0" smtClean="0">
                <a:solidFill>
                  <a:schemeClr val="tx1"/>
                </a:solidFill>
                <a:effectLst/>
                <a:latin typeface="+mn-lt"/>
                <a:ea typeface="+mn-ea"/>
                <a:cs typeface="+mn-cs"/>
              </a:rPr>
              <a:t>rd</a:t>
            </a:r>
            <a:r>
              <a:rPr lang="en-GB" sz="1200" kern="1200" dirty="0" smtClean="0">
                <a:solidFill>
                  <a:schemeClr val="tx1"/>
                </a:solidFill>
                <a:effectLst/>
                <a:latin typeface="+mn-lt"/>
                <a:ea typeface="+mn-ea"/>
                <a:cs typeface="+mn-cs"/>
              </a:rPr>
              <a:t> Space Toolbox activities and the shifts in identity and understanding that emerge out of the reflexive process of </a:t>
            </a:r>
            <a:r>
              <a:rPr lang="en-GB" sz="1200" kern="1200" dirty="0" err="1" smtClean="0">
                <a:solidFill>
                  <a:schemeClr val="tx1"/>
                </a:solidFill>
                <a:effectLst/>
                <a:latin typeface="+mn-lt"/>
                <a:ea typeface="+mn-ea"/>
                <a:cs typeface="+mn-cs"/>
              </a:rPr>
              <a:t>storying</a:t>
            </a:r>
            <a:r>
              <a:rPr lang="en-GB" sz="1200" kern="1200" dirty="0" smtClean="0">
                <a:solidFill>
                  <a:schemeClr val="tx1"/>
                </a:solidFill>
                <a:effectLst/>
                <a:latin typeface="+mn-lt"/>
                <a:ea typeface="+mn-ea"/>
                <a:cs typeface="+mn-cs"/>
              </a:rPr>
              <a:t> their experiences.</a:t>
            </a:r>
            <a:r>
              <a:rPr lang="en-GB" dirty="0" smtClean="0">
                <a:effectLst/>
              </a:rPr>
              <a:t>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Local food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Try a local food, ideally from a street vendor. Describe it. Is it representative of the local cuisine; connected with the country’s history or its resources? Ask for the recipe and cook it for a friend. Is there anything interesting about the ingredients/cooking technique?  Now, modify the recipe adding a twist from your own cuisine. Try it out on some local friends or the vendor.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10</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Beautiful buildings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Ask a local person to name what they think to be the most beautiful buildings in the town/city. Ask them to describe it and explain why they find it so beautiful. Go to the building and take a photograph of it.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8</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Go team!</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Go to a bar where people watch sports and join them. Ask someone who they support and why. Start supporting this team/player. Follow this team/player in the local media or at a live game. Be happy when they win and sad when they lose (be mindful of local passions; be voluble in your support in appropriate company...)</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7</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My </a:t>
            </a:r>
            <a:r>
              <a:rPr lang="en-US" sz="1200" kern="1200" dirty="0" err="1" smtClean="0">
                <a:solidFill>
                  <a:schemeClr val="tx1"/>
                </a:solidFill>
                <a:effectLst/>
                <a:latin typeface="+mn-lt"/>
                <a:ea typeface="+mn-ea"/>
                <a:cs typeface="+mn-cs"/>
              </a:rPr>
              <a:t>favourite</a:t>
            </a:r>
            <a:r>
              <a:rPr lang="en-US" sz="1200" kern="1200" dirty="0" smtClean="0">
                <a:solidFill>
                  <a:schemeClr val="tx1"/>
                </a:solidFill>
                <a:effectLst/>
                <a:latin typeface="+mn-lt"/>
                <a:ea typeface="+mn-ea"/>
                <a:cs typeface="+mn-cs"/>
              </a:rPr>
              <a:t> place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Tell us about your </a:t>
            </a:r>
            <a:r>
              <a:rPr lang="en-US" sz="1200" kern="1200" dirty="0" err="1" smtClean="0">
                <a:solidFill>
                  <a:schemeClr val="tx1"/>
                </a:solidFill>
                <a:effectLst/>
                <a:latin typeface="+mn-lt"/>
                <a:ea typeface="+mn-ea"/>
                <a:cs typeface="+mn-cs"/>
              </a:rPr>
              <a:t>favourite</a:t>
            </a:r>
            <a:r>
              <a:rPr lang="en-US" sz="1200" kern="1200" dirty="0" smtClean="0">
                <a:solidFill>
                  <a:schemeClr val="tx1"/>
                </a:solidFill>
                <a:effectLst/>
                <a:latin typeface="+mn-lt"/>
                <a:ea typeface="+mn-ea"/>
                <a:cs typeface="+mn-cs"/>
              </a:rPr>
              <a:t> spot in your new ‘home’. Post a picture and tell us what makes it so special. Before you come back make sure you had at least one opportunity to chat with someone else who frequents this same spot…what do they like about it?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7</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Local expressions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Identify local expressions that you find interesting. What do they mean and when are they used? Why do you find them interesting? Is there any equivalent expression in your own language? If there is, can you explain or trace the origins of the two expressions?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6</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6AC418C-33AC-0844-A1F8-964C1063C66E}" type="slidenum">
              <a:rPr lang="en-US" smtClean="0"/>
              <a:t>22</a:t>
            </a:fld>
            <a:endParaRPr lang="en-US"/>
          </a:p>
        </p:txBody>
      </p:sp>
    </p:spTree>
    <p:extLst>
      <p:ext uri="{BB962C8B-B14F-4D97-AF65-F5344CB8AC3E}">
        <p14:creationId xmlns:p14="http://schemas.microsoft.com/office/powerpoint/2010/main" val="450605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We think that this excerpt summarises eloquently the aims and rationale of the 3</a:t>
            </a:r>
            <a:r>
              <a:rPr lang="en-GB" sz="1200" kern="1200" baseline="30000" dirty="0" smtClean="0">
                <a:solidFill>
                  <a:schemeClr val="tx1"/>
                </a:solidFill>
                <a:effectLst/>
                <a:latin typeface="+mn-lt"/>
                <a:ea typeface="+mn-ea"/>
                <a:cs typeface="+mn-cs"/>
              </a:rPr>
              <a:t>rd</a:t>
            </a:r>
            <a:r>
              <a:rPr lang="en-GB" sz="1200" kern="1200" dirty="0" smtClean="0">
                <a:solidFill>
                  <a:schemeClr val="tx1"/>
                </a:solidFill>
                <a:effectLst/>
                <a:latin typeface="+mn-lt"/>
                <a:ea typeface="+mn-ea"/>
                <a:cs typeface="+mn-cs"/>
              </a:rPr>
              <a:t> Space Pilot, namely advancing reflexivity and intercultural engagement while supported by a student-led community of practice: </a:t>
            </a:r>
          </a:p>
          <a:p>
            <a:endParaRPr lang="en-US" dirty="0"/>
          </a:p>
        </p:txBody>
      </p:sp>
      <p:sp>
        <p:nvSpPr>
          <p:cNvPr id="4" name="Slide Number Placeholder 3"/>
          <p:cNvSpPr>
            <a:spLocks noGrp="1"/>
          </p:cNvSpPr>
          <p:nvPr>
            <p:ph type="sldNum" sz="quarter" idx="10"/>
          </p:nvPr>
        </p:nvSpPr>
        <p:spPr/>
        <p:txBody>
          <a:bodyPr/>
          <a:lstStyle/>
          <a:p>
            <a:fld id="{B6AC418C-33AC-0844-A1F8-964C1063C66E}" type="slidenum">
              <a:rPr lang="en-US" smtClean="0"/>
              <a:t>23</a:t>
            </a:fld>
            <a:endParaRPr lang="en-US"/>
          </a:p>
        </p:txBody>
      </p:sp>
    </p:spTree>
    <p:extLst>
      <p:ext uri="{BB962C8B-B14F-4D97-AF65-F5344CB8AC3E}">
        <p14:creationId xmlns:p14="http://schemas.microsoft.com/office/powerpoint/2010/main" val="12371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Within</a:t>
            </a:r>
            <a:r>
              <a:rPr lang="en-US" baseline="0" dirty="0" smtClean="0"/>
              <a:t> this question: what worked well, what worked less well, modifications to future </a:t>
            </a:r>
            <a:r>
              <a:rPr lang="en-US" baseline="0" dirty="0" err="1" smtClean="0"/>
              <a:t>programme</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B6AC418C-33AC-0844-A1F8-964C1063C66E}" type="slidenum">
              <a:rPr lang="en-US" smtClean="0"/>
              <a:t>24</a:t>
            </a:fld>
            <a:endParaRPr lang="en-US"/>
          </a:p>
        </p:txBody>
      </p:sp>
    </p:spTree>
    <p:extLst>
      <p:ext uri="{BB962C8B-B14F-4D97-AF65-F5344CB8AC3E}">
        <p14:creationId xmlns:p14="http://schemas.microsoft.com/office/powerpoint/2010/main" val="2513086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11,000</a:t>
            </a:r>
            <a:r>
              <a:rPr lang="en-GB" sz="1200" kern="1200" baseline="0" dirty="0" smtClean="0">
                <a:solidFill>
                  <a:schemeClr val="tx1"/>
                </a:solidFill>
                <a:effectLst/>
                <a:latin typeface="+mn-lt"/>
                <a:ea typeface="+mn-ea"/>
                <a:cs typeface="+mn-cs"/>
              </a:rPr>
              <a:t> international students to Edinburgh each year.</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6AC418C-33AC-0844-A1F8-964C1063C66E}" type="slidenum">
              <a:rPr lang="en-US" smtClean="0"/>
              <a:t>26</a:t>
            </a:fld>
            <a:endParaRPr lang="en-US"/>
          </a:p>
        </p:txBody>
      </p:sp>
    </p:spTree>
    <p:extLst>
      <p:ext uri="{BB962C8B-B14F-4D97-AF65-F5344CB8AC3E}">
        <p14:creationId xmlns:p14="http://schemas.microsoft.com/office/powerpoint/2010/main" val="450605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35A56765-0B83-8D48-A446-AC06B7EC5522}"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341D3-F123-C240-8473-4B17E2FA9D69}" type="slidenum">
              <a:rPr lang="en-US" smtClean="0"/>
              <a:t>‹#›</a:t>
            </a:fld>
            <a:endParaRPr lang="en-US"/>
          </a:p>
        </p:txBody>
      </p:sp>
    </p:spTree>
    <p:extLst>
      <p:ext uri="{BB962C8B-B14F-4D97-AF65-F5344CB8AC3E}">
        <p14:creationId xmlns:p14="http://schemas.microsoft.com/office/powerpoint/2010/main" val="121547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5A56765-0B83-8D48-A446-AC06B7EC5522}"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341D3-F123-C240-8473-4B17E2FA9D69}" type="slidenum">
              <a:rPr lang="en-US" smtClean="0"/>
              <a:t>‹#›</a:t>
            </a:fld>
            <a:endParaRPr lang="en-US"/>
          </a:p>
        </p:txBody>
      </p:sp>
    </p:spTree>
    <p:extLst>
      <p:ext uri="{BB962C8B-B14F-4D97-AF65-F5344CB8AC3E}">
        <p14:creationId xmlns:p14="http://schemas.microsoft.com/office/powerpoint/2010/main" val="1620046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5A56765-0B83-8D48-A446-AC06B7EC5522}"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341D3-F123-C240-8473-4B17E2FA9D69}" type="slidenum">
              <a:rPr lang="en-US" smtClean="0"/>
              <a:t>‹#›</a:t>
            </a:fld>
            <a:endParaRPr lang="en-US"/>
          </a:p>
        </p:txBody>
      </p:sp>
    </p:spTree>
    <p:extLst>
      <p:ext uri="{BB962C8B-B14F-4D97-AF65-F5344CB8AC3E}">
        <p14:creationId xmlns:p14="http://schemas.microsoft.com/office/powerpoint/2010/main" val="1293591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5A56765-0B83-8D48-A446-AC06B7EC5522}"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341D3-F123-C240-8473-4B17E2FA9D69}" type="slidenum">
              <a:rPr lang="en-US" smtClean="0"/>
              <a:t>‹#›</a:t>
            </a:fld>
            <a:endParaRPr lang="en-US"/>
          </a:p>
        </p:txBody>
      </p:sp>
    </p:spTree>
    <p:extLst>
      <p:ext uri="{BB962C8B-B14F-4D97-AF65-F5344CB8AC3E}">
        <p14:creationId xmlns:p14="http://schemas.microsoft.com/office/powerpoint/2010/main" val="457598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35A56765-0B83-8D48-A446-AC06B7EC5522}"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341D3-F123-C240-8473-4B17E2FA9D69}" type="slidenum">
              <a:rPr lang="en-US" smtClean="0"/>
              <a:t>‹#›</a:t>
            </a:fld>
            <a:endParaRPr lang="en-US"/>
          </a:p>
        </p:txBody>
      </p:sp>
    </p:spTree>
    <p:extLst>
      <p:ext uri="{BB962C8B-B14F-4D97-AF65-F5344CB8AC3E}">
        <p14:creationId xmlns:p14="http://schemas.microsoft.com/office/powerpoint/2010/main" val="4227307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35A56765-0B83-8D48-A446-AC06B7EC5522}" type="datetimeFigureOut">
              <a:rPr lang="en-US" smtClean="0"/>
              <a:t>8/10/2015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341D3-F123-C240-8473-4B17E2FA9D69}" type="slidenum">
              <a:rPr lang="en-US" smtClean="0"/>
              <a:t>‹#›</a:t>
            </a:fld>
            <a:endParaRPr lang="en-US"/>
          </a:p>
        </p:txBody>
      </p:sp>
    </p:spTree>
    <p:extLst>
      <p:ext uri="{BB962C8B-B14F-4D97-AF65-F5344CB8AC3E}">
        <p14:creationId xmlns:p14="http://schemas.microsoft.com/office/powerpoint/2010/main" val="1638910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35A56765-0B83-8D48-A446-AC06B7EC5522}" type="datetimeFigureOut">
              <a:rPr lang="en-US" smtClean="0"/>
              <a:t>8/10/2015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C341D3-F123-C240-8473-4B17E2FA9D69}" type="slidenum">
              <a:rPr lang="en-US" smtClean="0"/>
              <a:t>‹#›</a:t>
            </a:fld>
            <a:endParaRPr lang="en-US"/>
          </a:p>
        </p:txBody>
      </p:sp>
    </p:spTree>
    <p:extLst>
      <p:ext uri="{BB962C8B-B14F-4D97-AF65-F5344CB8AC3E}">
        <p14:creationId xmlns:p14="http://schemas.microsoft.com/office/powerpoint/2010/main" val="1830498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35A56765-0B83-8D48-A446-AC06B7EC5522}" type="datetimeFigureOut">
              <a:rPr lang="en-US" smtClean="0"/>
              <a:t>8/10/2015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C341D3-F123-C240-8473-4B17E2FA9D69}" type="slidenum">
              <a:rPr lang="en-US" smtClean="0"/>
              <a:t>‹#›</a:t>
            </a:fld>
            <a:endParaRPr lang="en-US"/>
          </a:p>
        </p:txBody>
      </p:sp>
    </p:spTree>
    <p:extLst>
      <p:ext uri="{BB962C8B-B14F-4D97-AF65-F5344CB8AC3E}">
        <p14:creationId xmlns:p14="http://schemas.microsoft.com/office/powerpoint/2010/main" val="650051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A56765-0B83-8D48-A446-AC06B7EC5522}" type="datetimeFigureOut">
              <a:rPr lang="en-US" smtClean="0"/>
              <a:t>8/10/2015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C341D3-F123-C240-8473-4B17E2FA9D69}" type="slidenum">
              <a:rPr lang="en-US" smtClean="0"/>
              <a:t>‹#›</a:t>
            </a:fld>
            <a:endParaRPr lang="en-US"/>
          </a:p>
        </p:txBody>
      </p:sp>
    </p:spTree>
    <p:extLst>
      <p:ext uri="{BB962C8B-B14F-4D97-AF65-F5344CB8AC3E}">
        <p14:creationId xmlns:p14="http://schemas.microsoft.com/office/powerpoint/2010/main" val="3237472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5A56765-0B83-8D48-A446-AC06B7EC5522}" type="datetimeFigureOut">
              <a:rPr lang="en-US" smtClean="0"/>
              <a:t>8/10/2015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341D3-F123-C240-8473-4B17E2FA9D69}" type="slidenum">
              <a:rPr lang="en-US" smtClean="0"/>
              <a:t>‹#›</a:t>
            </a:fld>
            <a:endParaRPr lang="en-US"/>
          </a:p>
        </p:txBody>
      </p:sp>
    </p:spTree>
    <p:extLst>
      <p:ext uri="{BB962C8B-B14F-4D97-AF65-F5344CB8AC3E}">
        <p14:creationId xmlns:p14="http://schemas.microsoft.com/office/powerpoint/2010/main" val="2433885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5A56765-0B83-8D48-A446-AC06B7EC5522}" type="datetimeFigureOut">
              <a:rPr lang="en-US" smtClean="0"/>
              <a:t>8/10/2015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341D3-F123-C240-8473-4B17E2FA9D69}" type="slidenum">
              <a:rPr lang="en-US" smtClean="0"/>
              <a:t>‹#›</a:t>
            </a:fld>
            <a:endParaRPr lang="en-US"/>
          </a:p>
        </p:txBody>
      </p:sp>
    </p:spTree>
    <p:extLst>
      <p:ext uri="{BB962C8B-B14F-4D97-AF65-F5344CB8AC3E}">
        <p14:creationId xmlns:p14="http://schemas.microsoft.com/office/powerpoint/2010/main" val="2111391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A56765-0B83-8D48-A446-AC06B7EC5522}" type="datetimeFigureOut">
              <a:rPr lang="en-US" smtClean="0"/>
              <a:t>8/10/2015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C341D3-F123-C240-8473-4B17E2FA9D69}" type="slidenum">
              <a:rPr lang="en-US" smtClean="0"/>
              <a:t>‹#›</a:t>
            </a:fld>
            <a:endParaRPr lang="en-US"/>
          </a:p>
        </p:txBody>
      </p:sp>
    </p:spTree>
    <p:extLst>
      <p:ext uri="{BB962C8B-B14F-4D97-AF65-F5344CB8AC3E}">
        <p14:creationId xmlns:p14="http://schemas.microsoft.com/office/powerpoint/2010/main" val="2075940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3rdspaceproject.wordpress.com/workbook-activities/4-ask-for-direction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Lorena.Georgiadou@ed.ac.uk" TargetMode="External"/><Relationship Id="rId2" Type="http://schemas.openxmlformats.org/officeDocument/2006/relationships/image" Target="../media/image2.jpg"/><Relationship Id="rId1" Type="http://schemas.openxmlformats.org/officeDocument/2006/relationships/slideLayout" Target="../slideLayouts/slideLayout8.xml"/><Relationship Id="rId4" Type="http://schemas.openxmlformats.org/officeDocument/2006/relationships/hyperlink" Target="mailto:Johanna.Holtan@ed.ac.uk"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11292" y="1263010"/>
            <a:ext cx="9144000" cy="238993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150000"/>
              </a:lnSpc>
            </a:pPr>
            <a:endParaRPr lang="en-US" sz="3400" dirty="0" smtClean="0">
              <a:solidFill>
                <a:schemeClr val="accent1">
                  <a:lumMod val="50000"/>
                </a:schemeClr>
              </a:solidFill>
              <a:latin typeface="Arial"/>
              <a:cs typeface="Arial"/>
            </a:endParaRPr>
          </a:p>
          <a:p>
            <a:pPr>
              <a:lnSpc>
                <a:spcPct val="150000"/>
              </a:lnSpc>
            </a:pPr>
            <a:r>
              <a:rPr lang="en-US" dirty="0" smtClean="0">
                <a:solidFill>
                  <a:srgbClr val="DB5520"/>
                </a:solidFill>
                <a:latin typeface="Avenir Heavy"/>
                <a:cs typeface="Avenir Heavy"/>
              </a:rPr>
              <a:t>Third Space: </a:t>
            </a:r>
          </a:p>
          <a:p>
            <a:pPr>
              <a:lnSpc>
                <a:spcPct val="150000"/>
              </a:lnSpc>
            </a:pPr>
            <a:r>
              <a:rPr lang="en-US" dirty="0" smtClean="0">
                <a:solidFill>
                  <a:srgbClr val="DB5520"/>
                </a:solidFill>
                <a:latin typeface="Avenir Heavy"/>
                <a:cs typeface="Avenir Heavy"/>
              </a:rPr>
              <a:t>Evaluating a Pilot</a:t>
            </a:r>
          </a:p>
        </p:txBody>
      </p:sp>
      <p:sp>
        <p:nvSpPr>
          <p:cNvPr id="5" name="Title 1"/>
          <p:cNvSpPr txBox="1">
            <a:spLocks/>
          </p:cNvSpPr>
          <p:nvPr/>
        </p:nvSpPr>
        <p:spPr>
          <a:xfrm>
            <a:off x="-11292" y="4228343"/>
            <a:ext cx="9144000" cy="110251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200" dirty="0" smtClean="0">
                <a:solidFill>
                  <a:schemeClr val="accent1">
                    <a:lumMod val="50000"/>
                  </a:schemeClr>
                </a:solidFill>
                <a:latin typeface="ITC Stone Sans Std Bold"/>
                <a:cs typeface="ITC Stone Sans Std Bold"/>
              </a:rPr>
              <a:t>Alette Willis, Lorena Georgiadou, Johanna </a:t>
            </a:r>
            <a:r>
              <a:rPr lang="en-US" sz="2200" dirty="0" err="1" smtClean="0">
                <a:solidFill>
                  <a:schemeClr val="accent1">
                    <a:lumMod val="50000"/>
                  </a:schemeClr>
                </a:solidFill>
                <a:latin typeface="ITC Stone Sans Std Bold"/>
                <a:cs typeface="ITC Stone Sans Std Bold"/>
              </a:rPr>
              <a:t>Holtan</a:t>
            </a:r>
            <a:r>
              <a:rPr lang="en-US" sz="2200" dirty="0" smtClean="0">
                <a:solidFill>
                  <a:schemeClr val="accent1">
                    <a:lumMod val="50000"/>
                  </a:schemeClr>
                </a:solidFill>
                <a:latin typeface="ITC Stone Sans Std Bold"/>
                <a:cs typeface="ITC Stone Sans Std Bold"/>
              </a:rPr>
              <a:t>, and John Harries </a:t>
            </a:r>
            <a:r>
              <a:rPr lang="en-US" sz="2400" dirty="0" smtClean="0">
                <a:solidFill>
                  <a:schemeClr val="accent1">
                    <a:lumMod val="75000"/>
                  </a:schemeClr>
                </a:solidFill>
                <a:latin typeface="ITC Stone Sans Std Bold"/>
                <a:cs typeface="ITC Stone Sans Std Bold"/>
              </a:rPr>
              <a:t/>
            </a:r>
            <a:br>
              <a:rPr lang="en-US" sz="2400" dirty="0" smtClean="0">
                <a:solidFill>
                  <a:schemeClr val="accent1">
                    <a:lumMod val="75000"/>
                  </a:schemeClr>
                </a:solidFill>
                <a:latin typeface="ITC Stone Sans Std Bold"/>
                <a:cs typeface="ITC Stone Sans Std Bold"/>
              </a:rPr>
            </a:br>
            <a:endParaRPr lang="en-US" sz="2400" dirty="0" smtClean="0">
              <a:solidFill>
                <a:schemeClr val="accent1">
                  <a:lumMod val="75000"/>
                </a:schemeClr>
              </a:solidFill>
              <a:latin typeface="ITC Stone Sans Std Bold"/>
              <a:cs typeface="ITC Stone Sans Std Bold"/>
            </a:endParaRPr>
          </a:p>
        </p:txBody>
      </p:sp>
      <p:pic>
        <p:nvPicPr>
          <p:cNvPr id="3" name="Picture 2" descr="logo.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47413" y="5330862"/>
            <a:ext cx="1649175" cy="1200715"/>
          </a:xfrm>
          <a:prstGeom prst="rect">
            <a:avLst/>
          </a:prstGeom>
        </p:spPr>
      </p:pic>
    </p:spTree>
    <p:extLst>
      <p:ext uri="{BB962C8B-B14F-4D97-AF65-F5344CB8AC3E}">
        <p14:creationId xmlns:p14="http://schemas.microsoft.com/office/powerpoint/2010/main" val="4244165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Space Pilot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61790475"/>
              </p:ext>
            </p:extLst>
          </p:nvPr>
        </p:nvGraphicFramePr>
        <p:xfrm>
          <a:off x="821764" y="1270000"/>
          <a:ext cx="7947695" cy="49156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9797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C9D73ED6-5873-4041-B1C9-B50F972F2B5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15BD2EEB-8158-3E4B-A028-CD99875CFEB3}"/>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619A9EB6-DDB5-A94B-B0CD-BBB573AF3ECB}"/>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C89F7071-27A9-264D-B108-433FA631FF49}"/>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AF866104-CCA6-9F49-B539-5DA29C566E8F}"/>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FA3C5057-8F80-5E42-B135-7AA9699DA32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Third Space Pilot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88864486"/>
              </p:ext>
            </p:extLst>
          </p:nvPr>
        </p:nvGraphicFramePr>
        <p:xfrm>
          <a:off x="0" y="1350345"/>
          <a:ext cx="9082329" cy="55076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186575" y="5606367"/>
            <a:ext cx="1603713" cy="1015663"/>
          </a:xfrm>
          <a:prstGeom prst="rect">
            <a:avLst/>
          </a:prstGeom>
          <a:noFill/>
        </p:spPr>
        <p:txBody>
          <a:bodyPr wrap="square" rtlCol="0">
            <a:spAutoFit/>
          </a:bodyPr>
          <a:lstStyle/>
          <a:p>
            <a:r>
              <a:rPr lang="en-US" sz="3000" dirty="0" smtClean="0"/>
              <a:t>April 2014</a:t>
            </a:r>
            <a:endParaRPr lang="en-US" sz="3000" dirty="0"/>
          </a:p>
        </p:txBody>
      </p:sp>
      <p:sp>
        <p:nvSpPr>
          <p:cNvPr id="7" name="TextBox 6"/>
          <p:cNvSpPr txBox="1"/>
          <p:nvPr/>
        </p:nvSpPr>
        <p:spPr>
          <a:xfrm>
            <a:off x="7286055" y="5434347"/>
            <a:ext cx="1629735" cy="1015663"/>
          </a:xfrm>
          <a:prstGeom prst="rect">
            <a:avLst/>
          </a:prstGeom>
          <a:noFill/>
        </p:spPr>
        <p:txBody>
          <a:bodyPr wrap="square" rtlCol="0">
            <a:spAutoFit/>
          </a:bodyPr>
          <a:lstStyle/>
          <a:p>
            <a:r>
              <a:rPr lang="en-US" sz="3000" dirty="0" smtClean="0"/>
              <a:t>October 2015</a:t>
            </a:r>
            <a:endParaRPr lang="en-US" sz="3000" dirty="0"/>
          </a:p>
        </p:txBody>
      </p:sp>
    </p:spTree>
    <p:extLst>
      <p:ext uri="{BB962C8B-B14F-4D97-AF65-F5344CB8AC3E}">
        <p14:creationId xmlns:p14="http://schemas.microsoft.com/office/powerpoint/2010/main" val="19615655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Pre-departure: Weekend Retreat</a:t>
            </a:r>
            <a:br>
              <a:rPr lang="en-US" dirty="0" smtClean="0"/>
            </a:br>
            <a:r>
              <a:rPr lang="en-US" dirty="0" smtClean="0"/>
              <a:t>(Spring 2014)</a:t>
            </a:r>
            <a:endParaRPr lang="en-US" dirty="0"/>
          </a:p>
        </p:txBody>
      </p:sp>
      <p:sp>
        <p:nvSpPr>
          <p:cNvPr id="3" name="Content Placeholder 2"/>
          <p:cNvSpPr>
            <a:spLocks noGrp="1"/>
          </p:cNvSpPr>
          <p:nvPr>
            <p:ph idx="1"/>
          </p:nvPr>
        </p:nvSpPr>
        <p:spPr>
          <a:xfrm>
            <a:off x="457200" y="1600200"/>
            <a:ext cx="8229600" cy="4896031"/>
          </a:xfrm>
        </p:spPr>
        <p:style>
          <a:lnRef idx="1">
            <a:schemeClr val="accent2"/>
          </a:lnRef>
          <a:fillRef idx="3">
            <a:schemeClr val="accent2"/>
          </a:fillRef>
          <a:effectRef idx="2">
            <a:schemeClr val="accent2"/>
          </a:effectRef>
          <a:fontRef idx="minor">
            <a:schemeClr val="lt1"/>
          </a:fontRef>
        </p:style>
        <p:txBody>
          <a:bodyPr anchor="ctr"/>
          <a:lstStyle/>
          <a:p>
            <a:r>
              <a:rPr lang="en-US" dirty="0" smtClean="0">
                <a:solidFill>
                  <a:srgbClr val="000000"/>
                </a:solidFill>
              </a:rPr>
              <a:t>2 days away from University</a:t>
            </a:r>
          </a:p>
          <a:p>
            <a:r>
              <a:rPr lang="en-US" dirty="0" smtClean="0">
                <a:solidFill>
                  <a:srgbClr val="000000"/>
                </a:solidFill>
              </a:rPr>
              <a:t>Promotion of ‘reflexive inquirer’ attitude </a:t>
            </a:r>
          </a:p>
          <a:p>
            <a:pPr lvl="1"/>
            <a:r>
              <a:rPr lang="en-US" dirty="0" smtClean="0">
                <a:solidFill>
                  <a:srgbClr val="000000"/>
                </a:solidFill>
              </a:rPr>
              <a:t>Mindful exploration of everyday life</a:t>
            </a:r>
          </a:p>
          <a:p>
            <a:pPr lvl="1"/>
            <a:r>
              <a:rPr lang="en-US" dirty="0" smtClean="0">
                <a:solidFill>
                  <a:srgbClr val="000000"/>
                </a:solidFill>
              </a:rPr>
              <a:t>Engagement with ‘other’ </a:t>
            </a:r>
          </a:p>
          <a:p>
            <a:r>
              <a:rPr lang="en-US" dirty="0" smtClean="0">
                <a:solidFill>
                  <a:srgbClr val="000000"/>
                </a:solidFill>
              </a:rPr>
              <a:t>Interactive sessions and Workshops </a:t>
            </a:r>
          </a:p>
          <a:p>
            <a:pPr lvl="1"/>
            <a:r>
              <a:rPr lang="en-US" dirty="0" smtClean="0">
                <a:solidFill>
                  <a:srgbClr val="000000"/>
                </a:solidFill>
              </a:rPr>
              <a:t>Story-crafting and story-telling</a:t>
            </a:r>
          </a:p>
          <a:p>
            <a:pPr lvl="1"/>
            <a:r>
              <a:rPr lang="en-US" dirty="0" smtClean="0">
                <a:solidFill>
                  <a:srgbClr val="000000"/>
                </a:solidFill>
              </a:rPr>
              <a:t>Ethnographic Skills </a:t>
            </a:r>
            <a:endParaRPr lang="en-US" dirty="0">
              <a:solidFill>
                <a:srgbClr val="000000"/>
              </a:solidFill>
            </a:endParaRPr>
          </a:p>
        </p:txBody>
      </p:sp>
    </p:spTree>
    <p:extLst>
      <p:ext uri="{BB962C8B-B14F-4D97-AF65-F5344CB8AC3E}">
        <p14:creationId xmlns:p14="http://schemas.microsoft.com/office/powerpoint/2010/main" val="1923553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Sojourner: The </a:t>
            </a:r>
            <a:r>
              <a:rPr lang="en-US" dirty="0" smtClean="0">
                <a:hlinkClick r:id="rId2"/>
              </a:rPr>
              <a:t>Toolbox</a:t>
            </a:r>
            <a:r>
              <a:rPr lang="en-US" dirty="0" smtClean="0"/>
              <a:t/>
            </a:r>
            <a:br>
              <a:rPr lang="en-US" dirty="0" smtClean="0"/>
            </a:br>
            <a:r>
              <a:rPr lang="en-US" dirty="0" smtClean="0"/>
              <a:t>(Summer 2014 to Summer 2015)</a:t>
            </a:r>
            <a:endParaRPr lang="en-US"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chor="ctr"/>
          <a:lstStyle/>
          <a:p>
            <a:r>
              <a:rPr lang="en-US" dirty="0" smtClean="0"/>
              <a:t>Online and in person</a:t>
            </a:r>
          </a:p>
          <a:p>
            <a:r>
              <a:rPr lang="en-US" dirty="0" smtClean="0"/>
              <a:t>30 ‘fun’ activities encouraging students to:</a:t>
            </a:r>
          </a:p>
          <a:p>
            <a:pPr lvl="1"/>
            <a:r>
              <a:rPr lang="en-US" dirty="0"/>
              <a:t>L</a:t>
            </a:r>
            <a:r>
              <a:rPr lang="en-US" dirty="0" smtClean="0"/>
              <a:t>earn something new about the ‘host’ culture</a:t>
            </a:r>
          </a:p>
          <a:p>
            <a:pPr lvl="1"/>
            <a:r>
              <a:rPr lang="en-US" dirty="0" smtClean="0"/>
              <a:t>Reflect on their own (cultural) identity</a:t>
            </a:r>
          </a:p>
          <a:p>
            <a:pPr lvl="1"/>
            <a:r>
              <a:rPr lang="en-US" dirty="0" smtClean="0"/>
              <a:t>Engage with ‘local’ people</a:t>
            </a:r>
          </a:p>
          <a:p>
            <a:r>
              <a:rPr lang="en-US" dirty="0" smtClean="0"/>
              <a:t>Network of 24 students actively engaged</a:t>
            </a:r>
            <a:endParaRPr lang="en-US" dirty="0"/>
          </a:p>
        </p:txBody>
      </p:sp>
      <p:sp>
        <p:nvSpPr>
          <p:cNvPr id="4" name="Rectangle 3"/>
          <p:cNvSpPr/>
          <p:nvPr/>
        </p:nvSpPr>
        <p:spPr>
          <a:xfrm>
            <a:off x="1283418" y="6310829"/>
            <a:ext cx="6577165" cy="46166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dirty="0"/>
              <a:t>https://3rdspaceproject.wordpress.com/welcome/</a:t>
            </a:r>
          </a:p>
        </p:txBody>
      </p:sp>
    </p:spTree>
    <p:extLst>
      <p:ext uri="{BB962C8B-B14F-4D97-AF65-F5344CB8AC3E}">
        <p14:creationId xmlns:p14="http://schemas.microsoft.com/office/powerpoint/2010/main" val="700664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Re-entry: Welcome Home Conference</a:t>
            </a:r>
            <a:br>
              <a:rPr lang="en-US" dirty="0" smtClean="0"/>
            </a:br>
            <a:r>
              <a:rPr lang="en-US" dirty="0" smtClean="0"/>
              <a:t>(Autumn 2015)  </a:t>
            </a:r>
            <a:endParaRPr lang="en-US" dirty="0"/>
          </a:p>
        </p:txBody>
      </p:sp>
      <p:sp>
        <p:nvSpPr>
          <p:cNvPr id="3" name="Content Placeholder 2"/>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nchor="ctr">
            <a:normAutofit/>
          </a:bodyPr>
          <a:lstStyle/>
          <a:p>
            <a:r>
              <a:rPr lang="en-US" dirty="0" smtClean="0">
                <a:solidFill>
                  <a:srgbClr val="000000"/>
                </a:solidFill>
              </a:rPr>
              <a:t>2 day event</a:t>
            </a:r>
          </a:p>
          <a:p>
            <a:r>
              <a:rPr lang="en-US" dirty="0" smtClean="0">
                <a:solidFill>
                  <a:srgbClr val="000000"/>
                </a:solidFill>
              </a:rPr>
              <a:t>Student-led sessions</a:t>
            </a:r>
          </a:p>
          <a:p>
            <a:r>
              <a:rPr lang="en-US" dirty="0" smtClean="0">
                <a:solidFill>
                  <a:srgbClr val="000000"/>
                </a:solidFill>
              </a:rPr>
              <a:t>Aims: </a:t>
            </a:r>
          </a:p>
          <a:p>
            <a:pPr lvl="1"/>
            <a:r>
              <a:rPr lang="en-US" dirty="0" smtClean="0">
                <a:solidFill>
                  <a:srgbClr val="000000"/>
                </a:solidFill>
              </a:rPr>
              <a:t>Reflect on and communicate learning</a:t>
            </a:r>
          </a:p>
          <a:p>
            <a:pPr lvl="1"/>
            <a:r>
              <a:rPr lang="en-US" dirty="0" smtClean="0">
                <a:solidFill>
                  <a:srgbClr val="000000"/>
                </a:solidFill>
              </a:rPr>
              <a:t>Further self-enhancement </a:t>
            </a:r>
          </a:p>
          <a:p>
            <a:pPr lvl="1"/>
            <a:r>
              <a:rPr lang="en-US" dirty="0" smtClean="0">
                <a:solidFill>
                  <a:srgbClr val="000000"/>
                </a:solidFill>
              </a:rPr>
              <a:t>Avoid reverse culture shock</a:t>
            </a:r>
          </a:p>
          <a:p>
            <a:pPr lvl="1"/>
            <a:r>
              <a:rPr lang="en-US" dirty="0" smtClean="0">
                <a:solidFill>
                  <a:srgbClr val="000000"/>
                </a:solidFill>
              </a:rPr>
              <a:t>Evaluate the overall provision</a:t>
            </a:r>
          </a:p>
        </p:txBody>
      </p:sp>
    </p:spTree>
    <p:extLst>
      <p:ext uri="{BB962C8B-B14F-4D97-AF65-F5344CB8AC3E}">
        <p14:creationId xmlns:p14="http://schemas.microsoft.com/office/powerpoint/2010/main" val="1663079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381928" y="1600200"/>
            <a:ext cx="2960786" cy="4525963"/>
          </a:xfrm>
          <a:prstGeom prst="rect">
            <a:avLst/>
          </a:prstGeom>
        </p:spPr>
      </p:pic>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4342714" y="1600199"/>
            <a:ext cx="3198244" cy="4525963"/>
          </a:xfrm>
          <a:prstGeom prst="rect">
            <a:avLst/>
          </a:prstGeom>
        </p:spPr>
      </p:pic>
    </p:spTree>
    <p:extLst>
      <p:ext uri="{BB962C8B-B14F-4D97-AF65-F5344CB8AC3E}">
        <p14:creationId xmlns:p14="http://schemas.microsoft.com/office/powerpoint/2010/main" val="970658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2997096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30405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78CA0A76-1531-E541-95B2-EB26DF10B65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5227004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4383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A90AD0F6-007C-B349-B3A7-3389FD59585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177B2378-B3BA-BF4F-A792-EF52B43EFE90}"/>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E7189C78-9092-B048-AA25-18B1D90D089C}"/>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70DC5312-9A14-BD4E-A246-56D5055236D5}"/>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18527EDA-5F46-6045-AF93-DD3D2B1772E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the Third Space</a:t>
            </a:r>
            <a:endParaRPr lang="en-US" dirty="0"/>
          </a:p>
        </p:txBody>
      </p:sp>
      <p:sp>
        <p:nvSpPr>
          <p:cNvPr id="3" name="Content Placeholder 2"/>
          <p:cNvSpPr>
            <a:spLocks noGrp="1"/>
          </p:cNvSpPr>
          <p:nvPr>
            <p:ph idx="1"/>
          </p:nvPr>
        </p:nvSpPr>
        <p:spPr/>
        <p:txBody>
          <a:bodyPr/>
          <a:lstStyle/>
          <a:p>
            <a:endParaRPr lang="en-US"/>
          </a:p>
        </p:txBody>
      </p:sp>
      <p:graphicFrame>
        <p:nvGraphicFramePr>
          <p:cNvPr id="5" name="Content Placeholder 5"/>
          <p:cNvGraphicFramePr>
            <a:graphicFrameLocks/>
          </p:cNvGraphicFramePr>
          <p:nvPr>
            <p:extLst>
              <p:ext uri="{D42A27DB-BD31-4B8C-83A1-F6EECF244321}">
                <p14:modId xmlns:p14="http://schemas.microsoft.com/office/powerpoint/2010/main" val="329724547"/>
              </p:ext>
            </p:extLst>
          </p:nvPr>
        </p:nvGraphicFramePr>
        <p:xfrm>
          <a:off x="0" y="1600200"/>
          <a:ext cx="9144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537883" y="1555377"/>
            <a:ext cx="1972235" cy="400110"/>
          </a:xfrm>
          <a:prstGeom prst="rect">
            <a:avLst/>
          </a:prstGeom>
          <a:noFill/>
        </p:spPr>
        <p:txBody>
          <a:bodyPr wrap="square" rtlCol="0">
            <a:spAutoFit/>
          </a:bodyPr>
          <a:lstStyle/>
          <a:p>
            <a:r>
              <a:rPr lang="en-US" sz="2000" b="1" dirty="0" smtClean="0"/>
              <a:t>PRE-DEPARTURE</a:t>
            </a:r>
            <a:endParaRPr lang="en-US" sz="2000" b="1" dirty="0"/>
          </a:p>
        </p:txBody>
      </p:sp>
      <p:sp>
        <p:nvSpPr>
          <p:cNvPr id="7" name="TextBox 6"/>
          <p:cNvSpPr txBox="1"/>
          <p:nvPr/>
        </p:nvSpPr>
        <p:spPr>
          <a:xfrm>
            <a:off x="3854824" y="1553886"/>
            <a:ext cx="1487982" cy="400110"/>
          </a:xfrm>
          <a:prstGeom prst="rect">
            <a:avLst/>
          </a:prstGeom>
          <a:noFill/>
        </p:spPr>
        <p:txBody>
          <a:bodyPr wrap="none" rtlCol="0">
            <a:spAutoFit/>
          </a:bodyPr>
          <a:lstStyle/>
          <a:p>
            <a:r>
              <a:rPr lang="en-US" sz="2000" b="1" dirty="0" smtClean="0"/>
              <a:t>SOJOURNER</a:t>
            </a:r>
            <a:endParaRPr lang="en-US" sz="2000" b="1" dirty="0"/>
          </a:p>
        </p:txBody>
      </p:sp>
      <p:sp>
        <p:nvSpPr>
          <p:cNvPr id="8" name="TextBox 7"/>
          <p:cNvSpPr txBox="1"/>
          <p:nvPr/>
        </p:nvSpPr>
        <p:spPr>
          <a:xfrm>
            <a:off x="7007412" y="1577946"/>
            <a:ext cx="1236236" cy="400110"/>
          </a:xfrm>
          <a:prstGeom prst="rect">
            <a:avLst/>
          </a:prstGeom>
          <a:noFill/>
        </p:spPr>
        <p:txBody>
          <a:bodyPr wrap="none" rtlCol="0">
            <a:spAutoFit/>
          </a:bodyPr>
          <a:lstStyle/>
          <a:p>
            <a:r>
              <a:rPr lang="en-US" sz="2000" b="1" dirty="0" smtClean="0"/>
              <a:t>RE-ENTRY</a:t>
            </a:r>
            <a:endParaRPr lang="en-US" sz="2000" b="1" dirty="0"/>
          </a:p>
        </p:txBody>
      </p:sp>
    </p:spTree>
    <p:extLst>
      <p:ext uri="{BB962C8B-B14F-4D97-AF65-F5344CB8AC3E}">
        <p14:creationId xmlns:p14="http://schemas.microsoft.com/office/powerpoint/2010/main" val="1681713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graphicEl>
                                              <a:dgm id="{F709D700-11D4-CE4A-B2B6-22A0C88CFA16}"/>
                                            </p:graphicEl>
                                          </p:spTgt>
                                        </p:tgtEl>
                                        <p:attrNameLst>
                                          <p:attrName>style.visibility</p:attrName>
                                        </p:attrNameLst>
                                      </p:cBhvr>
                                      <p:to>
                                        <p:strVal val="visible"/>
                                      </p:to>
                                    </p:set>
                                    <p:anim calcmode="lin" valueType="num">
                                      <p:cBhvr additive="base">
                                        <p:cTn id="7" dur="500" fill="hold"/>
                                        <p:tgtEl>
                                          <p:spTgt spid="5">
                                            <p:graphicEl>
                                              <a:dgm id="{F709D700-11D4-CE4A-B2B6-22A0C88CFA16}"/>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F709D700-11D4-CE4A-B2B6-22A0C88CFA16}"/>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graphicEl>
                                              <a:dgm id="{5D3B3B27-D846-1F49-9787-3B8F22189144}"/>
                                            </p:graphicEl>
                                          </p:spTgt>
                                        </p:tgtEl>
                                        <p:attrNameLst>
                                          <p:attrName>style.visibility</p:attrName>
                                        </p:attrNameLst>
                                      </p:cBhvr>
                                      <p:to>
                                        <p:strVal val="visible"/>
                                      </p:to>
                                    </p:set>
                                    <p:anim calcmode="lin" valueType="num">
                                      <p:cBhvr additive="base">
                                        <p:cTn id="13" dur="500" fill="hold"/>
                                        <p:tgtEl>
                                          <p:spTgt spid="5">
                                            <p:graphicEl>
                                              <a:dgm id="{5D3B3B27-D846-1F49-9787-3B8F22189144}"/>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graphicEl>
                                              <a:dgm id="{5D3B3B27-D846-1F49-9787-3B8F22189144}"/>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graphicEl>
                                              <a:dgm id="{425B7953-B315-9E42-9CD0-E0D35A02FA0D}"/>
                                            </p:graphicEl>
                                          </p:spTgt>
                                        </p:tgtEl>
                                        <p:attrNameLst>
                                          <p:attrName>style.visibility</p:attrName>
                                        </p:attrNameLst>
                                      </p:cBhvr>
                                      <p:to>
                                        <p:strVal val="visible"/>
                                      </p:to>
                                    </p:set>
                                    <p:anim calcmode="lin" valueType="num">
                                      <p:cBhvr additive="base">
                                        <p:cTn id="17" dur="500" fill="hold"/>
                                        <p:tgtEl>
                                          <p:spTgt spid="5">
                                            <p:graphicEl>
                                              <a:dgm id="{425B7953-B315-9E42-9CD0-E0D35A02FA0D}"/>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graphicEl>
                                              <a:dgm id="{425B7953-B315-9E42-9CD0-E0D35A02FA0D}"/>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graphicEl>
                                              <a:dgm id="{3EE5BD1D-2391-E042-BCCF-037F789680F2}"/>
                                            </p:graphicEl>
                                          </p:spTgt>
                                        </p:tgtEl>
                                        <p:attrNameLst>
                                          <p:attrName>style.visibility</p:attrName>
                                        </p:attrNameLst>
                                      </p:cBhvr>
                                      <p:to>
                                        <p:strVal val="visible"/>
                                      </p:to>
                                    </p:set>
                                    <p:anim calcmode="lin" valueType="num">
                                      <p:cBhvr additive="base">
                                        <p:cTn id="23" dur="500" fill="hold"/>
                                        <p:tgtEl>
                                          <p:spTgt spid="5">
                                            <p:graphicEl>
                                              <a:dgm id="{3EE5BD1D-2391-E042-BCCF-037F789680F2}"/>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graphicEl>
                                              <a:dgm id="{3EE5BD1D-2391-E042-BCCF-037F789680F2}"/>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
                                            <p:graphicEl>
                                              <a:dgm id="{50B5C78E-70C5-694A-BFEC-1476D358BE15}"/>
                                            </p:graphicEl>
                                          </p:spTgt>
                                        </p:tgtEl>
                                        <p:attrNameLst>
                                          <p:attrName>style.visibility</p:attrName>
                                        </p:attrNameLst>
                                      </p:cBhvr>
                                      <p:to>
                                        <p:strVal val="visible"/>
                                      </p:to>
                                    </p:set>
                                    <p:anim calcmode="lin" valueType="num">
                                      <p:cBhvr additive="base">
                                        <p:cTn id="27" dur="500" fill="hold"/>
                                        <p:tgtEl>
                                          <p:spTgt spid="5">
                                            <p:graphicEl>
                                              <a:dgm id="{50B5C78E-70C5-694A-BFEC-1476D358BE15}"/>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graphicEl>
                                              <a:dgm id="{50B5C78E-70C5-694A-BFEC-1476D358BE15}"/>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graphicEl>
                                              <a:dgm id="{5F37B1F5-E158-4E4D-B553-4296D5F6F2F3}"/>
                                            </p:graphicEl>
                                          </p:spTgt>
                                        </p:tgtEl>
                                        <p:attrNameLst>
                                          <p:attrName>style.visibility</p:attrName>
                                        </p:attrNameLst>
                                      </p:cBhvr>
                                      <p:to>
                                        <p:strVal val="visible"/>
                                      </p:to>
                                    </p:set>
                                    <p:anim calcmode="lin" valueType="num">
                                      <p:cBhvr additive="base">
                                        <p:cTn id="33" dur="500" fill="hold"/>
                                        <p:tgtEl>
                                          <p:spTgt spid="5">
                                            <p:graphicEl>
                                              <a:dgm id="{5F37B1F5-E158-4E4D-B553-4296D5F6F2F3}"/>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graphicEl>
                                              <a:dgm id="{5F37B1F5-E158-4E4D-B553-4296D5F6F2F3}"/>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
                                            <p:graphicEl>
                                              <a:dgm id="{7C83D4D7-FBF6-6B4D-8E7B-135038DB3789}"/>
                                            </p:graphicEl>
                                          </p:spTgt>
                                        </p:tgtEl>
                                        <p:attrNameLst>
                                          <p:attrName>style.visibility</p:attrName>
                                        </p:attrNameLst>
                                      </p:cBhvr>
                                      <p:to>
                                        <p:strVal val="visible"/>
                                      </p:to>
                                    </p:set>
                                    <p:anim calcmode="lin" valueType="num">
                                      <p:cBhvr additive="base">
                                        <p:cTn id="37" dur="500" fill="hold"/>
                                        <p:tgtEl>
                                          <p:spTgt spid="5">
                                            <p:graphicEl>
                                              <a:dgm id="{7C83D4D7-FBF6-6B4D-8E7B-135038DB3789}"/>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graphicEl>
                                              <a:dgm id="{7C83D4D7-FBF6-6B4D-8E7B-135038DB3789}"/>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648172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78008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78CA0A76-1531-E541-95B2-EB26DF10B65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PTAS Questions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2661977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8462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496877E5-4CAD-2345-B72D-32C5B41FF9A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767185E4-AF57-4944-B7A0-6E951B2FFB3B}"/>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19005C8A-D76B-D449-AC93-AD6496E51D68}"/>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F784EB65-4ABE-2D4F-B454-2098258B369D}"/>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3602F6DC-FC33-284C-BB53-1D6BAFF6194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99F8972F-7BCC-C042-84C4-24DD1CADAC54}"/>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B5A2506A-FD05-A944-B0BE-FCAA308DBED7}"/>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9F40F1B5-0EDD-6841-AA9F-6A89BAAF54F7}"/>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B2FE0CE2-A841-5140-AD28-AF71C705960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0005872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0414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3BFB195A-8884-BD4A-A61C-784E84E7AEA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784F6A80-7859-C047-BA7C-1FB800562421}"/>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4C73A7EC-AD0D-EC47-97F1-1A84DDB65C12}"/>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412BD63B-2F11-174D-B7F0-24A63A8B6ACA}"/>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7AAB3F3C-B808-F74D-8FEC-C837625256C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90A19385-B1B1-D448-BD4B-5F8A9A872C97}"/>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1AF3B9BB-5C80-6C4A-BBDF-73159137E76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Engagement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2747259"/>
              </p:ext>
            </p:extLst>
          </p:nvPr>
        </p:nvGraphicFramePr>
        <p:xfrm>
          <a:off x="0" y="1350345"/>
          <a:ext cx="9082329" cy="55076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690093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Favourite</a:t>
            </a:r>
            <a:r>
              <a:rPr lang="en-US" dirty="0" smtClean="0"/>
              <a:t> Activities</a:t>
            </a:r>
            <a:endParaRPr lang="en-US" dirty="0"/>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22270857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658462" y="1951294"/>
            <a:ext cx="636408" cy="369332"/>
          </a:xfrm>
          <a:prstGeom prst="rect">
            <a:avLst/>
          </a:prstGeom>
          <a:noFill/>
        </p:spPr>
        <p:txBody>
          <a:bodyPr wrap="square" rtlCol="0">
            <a:spAutoFit/>
          </a:bodyPr>
          <a:lstStyle/>
          <a:p>
            <a:r>
              <a:rPr lang="en-US" dirty="0" smtClean="0"/>
              <a:t>10</a:t>
            </a:r>
            <a:endParaRPr lang="en-US" dirty="0"/>
          </a:p>
        </p:txBody>
      </p:sp>
      <p:sp>
        <p:nvSpPr>
          <p:cNvPr id="8" name="TextBox 7"/>
          <p:cNvSpPr txBox="1"/>
          <p:nvPr/>
        </p:nvSpPr>
        <p:spPr>
          <a:xfrm>
            <a:off x="1144040" y="2791023"/>
            <a:ext cx="301660" cy="369332"/>
          </a:xfrm>
          <a:prstGeom prst="rect">
            <a:avLst/>
          </a:prstGeom>
          <a:noFill/>
        </p:spPr>
        <p:txBody>
          <a:bodyPr wrap="none" rtlCol="0">
            <a:spAutoFit/>
          </a:bodyPr>
          <a:lstStyle/>
          <a:p>
            <a:r>
              <a:rPr lang="en-US" dirty="0" smtClean="0"/>
              <a:t>8</a:t>
            </a:r>
            <a:endParaRPr lang="en-US" dirty="0"/>
          </a:p>
        </p:txBody>
      </p:sp>
      <p:sp>
        <p:nvSpPr>
          <p:cNvPr id="9" name="TextBox 8"/>
          <p:cNvSpPr txBox="1"/>
          <p:nvPr/>
        </p:nvSpPr>
        <p:spPr>
          <a:xfrm>
            <a:off x="1294870" y="3672592"/>
            <a:ext cx="301660" cy="369332"/>
          </a:xfrm>
          <a:prstGeom prst="rect">
            <a:avLst/>
          </a:prstGeom>
          <a:noFill/>
        </p:spPr>
        <p:txBody>
          <a:bodyPr wrap="none" rtlCol="0">
            <a:spAutoFit/>
          </a:bodyPr>
          <a:lstStyle/>
          <a:p>
            <a:r>
              <a:rPr lang="en-US" dirty="0" smtClean="0"/>
              <a:t>7</a:t>
            </a:r>
            <a:endParaRPr lang="en-US" dirty="0"/>
          </a:p>
        </p:txBody>
      </p:sp>
      <p:sp>
        <p:nvSpPr>
          <p:cNvPr id="10" name="TextBox 9"/>
          <p:cNvSpPr txBox="1"/>
          <p:nvPr/>
        </p:nvSpPr>
        <p:spPr>
          <a:xfrm>
            <a:off x="1153341" y="4582026"/>
            <a:ext cx="301660" cy="369332"/>
          </a:xfrm>
          <a:prstGeom prst="rect">
            <a:avLst/>
          </a:prstGeom>
          <a:noFill/>
        </p:spPr>
        <p:txBody>
          <a:bodyPr wrap="none" rtlCol="0">
            <a:spAutoFit/>
          </a:bodyPr>
          <a:lstStyle/>
          <a:p>
            <a:r>
              <a:rPr lang="en-US" dirty="0" smtClean="0"/>
              <a:t>7</a:t>
            </a:r>
            <a:endParaRPr lang="en-US" dirty="0"/>
          </a:p>
        </p:txBody>
      </p:sp>
      <p:sp>
        <p:nvSpPr>
          <p:cNvPr id="11" name="TextBox 10"/>
          <p:cNvSpPr txBox="1"/>
          <p:nvPr/>
        </p:nvSpPr>
        <p:spPr>
          <a:xfrm>
            <a:off x="658462" y="5350342"/>
            <a:ext cx="301660" cy="369332"/>
          </a:xfrm>
          <a:prstGeom prst="rect">
            <a:avLst/>
          </a:prstGeom>
          <a:noFill/>
        </p:spPr>
        <p:txBody>
          <a:bodyPr wrap="none" rtlCol="0">
            <a:spAutoFit/>
          </a:bodyPr>
          <a:lstStyle/>
          <a:p>
            <a:r>
              <a:rPr lang="en-US" dirty="0" smtClean="0"/>
              <a:t>6</a:t>
            </a:r>
            <a:endParaRPr lang="en-US" dirty="0"/>
          </a:p>
        </p:txBody>
      </p:sp>
    </p:spTree>
    <p:extLst>
      <p:ext uri="{BB962C8B-B14F-4D97-AF65-F5344CB8AC3E}">
        <p14:creationId xmlns:p14="http://schemas.microsoft.com/office/powerpoint/2010/main" val="831025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91E8D232-60E7-0045-B07F-DA149D17AFA0}"/>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22325596-32DF-9147-A208-047989CF3083}"/>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graphicEl>
                                              <a:dgm id="{5835CC18-F274-F54D-A1A1-4165A2B8704C}"/>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C6A067F4-A296-314D-8993-DF270B8BFDC8}"/>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graphicEl>
                                              <a:dgm id="{8D64CDC9-25C2-AE40-9C90-3BF80BB84621}"/>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graphicEl>
                                              <a:dgm id="{B35078B5-A6BE-C34C-B076-4CA268F2ECAB}"/>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graphicEl>
                                              <a:dgm id="{3D250A12-2D39-1E4C-ADC1-99E918512FCF}"/>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20C8892F-1423-8F4C-B62B-C5E5EEC6BC96}"/>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graphicEl>
                                              <a:dgm id="{75DCC6B0-4ACC-FF42-B598-92D7EF1AF162}"/>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graphicEl>
                                              <a:dgm id="{9A1211A6-46BD-FD43-8FC7-41C6231DC41C}"/>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graphicEl>
                                              <a:dgm id="{130AD70A-5DE7-044F-9BA6-5AC297C68E7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Third Spacer’s thoughts…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GB" i="1" dirty="0"/>
              <a:t>‘Third Space definitely made me </a:t>
            </a:r>
            <a:r>
              <a:rPr lang="en-GB" i="1" dirty="0">
                <a:solidFill>
                  <a:srgbClr val="FF0000"/>
                </a:solidFill>
              </a:rPr>
              <a:t>think more</a:t>
            </a:r>
            <a:r>
              <a:rPr lang="en-GB" i="1" dirty="0"/>
              <a:t> about what I am getting from my university exchange. I am realizing more how all the experiences that I have gained during the last seven month </a:t>
            </a:r>
            <a:r>
              <a:rPr lang="en-GB" i="1" dirty="0">
                <a:solidFill>
                  <a:srgbClr val="000000"/>
                </a:solidFill>
              </a:rPr>
              <a:t>could affect and hopefully </a:t>
            </a:r>
            <a:r>
              <a:rPr lang="en-GB" i="1" dirty="0">
                <a:solidFill>
                  <a:srgbClr val="FF0000"/>
                </a:solidFill>
              </a:rPr>
              <a:t>improve the wide range of skills</a:t>
            </a:r>
            <a:r>
              <a:rPr lang="en-GB" i="1" dirty="0"/>
              <a:t> that we were discussing and writing on the board during the weekend retreat last year. Moreover, I really</a:t>
            </a:r>
            <a:r>
              <a:rPr lang="en-GB" i="1" dirty="0">
                <a:solidFill>
                  <a:srgbClr val="FF0000"/>
                </a:solidFill>
              </a:rPr>
              <a:t> appreciate the network of students</a:t>
            </a:r>
            <a:r>
              <a:rPr lang="en-GB" i="1" dirty="0"/>
              <a:t> on exchange that we have thanks to Third Space. </a:t>
            </a:r>
            <a:r>
              <a:rPr lang="en-GB" i="1" dirty="0">
                <a:solidFill>
                  <a:srgbClr val="FF0000"/>
                </a:solidFill>
              </a:rPr>
              <a:t>I do not feel alone</a:t>
            </a:r>
            <a:r>
              <a:rPr lang="en-GB" i="1" dirty="0"/>
              <a:t> but rather as a part of the exchange group of people. </a:t>
            </a:r>
            <a:r>
              <a:rPr lang="en-GB" i="1" dirty="0">
                <a:solidFill>
                  <a:srgbClr val="FF0000"/>
                </a:solidFill>
              </a:rPr>
              <a:t>Everything seems easier </a:t>
            </a:r>
            <a:r>
              <a:rPr lang="en-GB" i="1" dirty="0"/>
              <a:t>when there are more of us dealing with the same problems.’</a:t>
            </a:r>
            <a:endParaRPr lang="en-GB" dirty="0"/>
          </a:p>
          <a:p>
            <a:pPr marL="0" indent="0">
              <a:buNone/>
            </a:pPr>
            <a:endParaRPr lang="en-US" dirty="0"/>
          </a:p>
        </p:txBody>
      </p:sp>
    </p:spTree>
    <p:extLst>
      <p:ext uri="{BB962C8B-B14F-4D97-AF65-F5344CB8AC3E}">
        <p14:creationId xmlns:p14="http://schemas.microsoft.com/office/powerpoint/2010/main" val="34168810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4942144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74889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78CA0A76-1531-E541-95B2-EB26DF10B65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2215415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535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496877E5-4CAD-2345-B72D-32C5B41FF9A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767185E4-AF57-4944-B7A0-6E951B2FFB3B}"/>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19005C8A-D76B-D449-AC93-AD6496E51D68}"/>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F784EB65-4ABE-2D4F-B454-2098258B369D}"/>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3602F6DC-FC33-284C-BB53-1D6BAFF6194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99F8972F-7BCC-C042-84C4-24DD1CADAC54}"/>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B5A2506A-FD05-A944-B0BE-FCAA308DBED7}"/>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9F40F1B5-0EDD-6841-AA9F-6A89BAAF54F7}"/>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B2FE0CE2-A841-5140-AD28-AF71C705960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PTAS Pilot will inform ongoing </a:t>
            </a:r>
            <a:r>
              <a:rPr lang="en-US" dirty="0"/>
              <a:t>d</a:t>
            </a:r>
            <a:r>
              <a:rPr lang="en-US" dirty="0" smtClean="0"/>
              <a:t>evelopment of Third Space</a:t>
            </a:r>
            <a:endParaRPr lang="en-US" dirty="0"/>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15332947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31312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91E8D232-60E7-0045-B07F-DA149D17AFA0}"/>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DEC5E879-84AF-2843-8FD5-0FFEA6F9B16B}"/>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graphicEl>
                                              <a:dgm id="{EECA68AF-C7C4-1D41-894C-380B13984CDC}"/>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1C0CE9B9-F33C-BD43-9CF5-11BD7B996517}"/>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graphicEl>
                                              <a:dgm id="{8E5DE999-83EB-7447-99EC-A84F622F5713}"/>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graphicEl>
                                              <a:dgm id="{B6363E38-7F09-304E-A0C8-5E4FE7A540FB}"/>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graphicEl>
                                              <a:dgm id="{5B961571-13C9-504A-9EE6-53BDDB90FFCF}"/>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48E1472E-641C-8D4A-A789-EB27FB3F11FA}"/>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graphicEl>
                                              <a:dgm id="{42022584-9A17-054A-971A-296C517119E7}"/>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graphicEl>
                                              <a:dgm id="{26C5CEB5-EA20-F345-B2D0-F246E00677E5}"/>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graphicEl>
                                              <a:dgm id="{60BA3C8E-E020-BD4C-8941-F857FFC660CB}"/>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graphicEl>
                                              <a:dgm id="{13AE5E7D-81E5-D74E-B147-848FD33526BB}"/>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graphicEl>
                                              <a:dgm id="{7C7C0EED-308E-FE46-921E-A2554177DE1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70000" lnSpcReduction="20000"/>
          </a:bodyPr>
          <a:lstStyle/>
          <a:p>
            <a:r>
              <a:rPr lang="en-GB" dirty="0"/>
              <a:t>HOLMES, P., BAVIERI, L. &amp; GANASSIN, S. 2015. Developing intercultural understanding for study abroad: students' and teachers' perspectives on pre-departure intercultural learning. </a:t>
            </a:r>
            <a:r>
              <a:rPr lang="en-GB" i="1" dirty="0"/>
              <a:t>Intercultural Education,</a:t>
            </a:r>
            <a:r>
              <a:rPr lang="en-GB" dirty="0"/>
              <a:t> 26</a:t>
            </a:r>
            <a:r>
              <a:rPr lang="en-GB" b="1" dirty="0"/>
              <a:t>,</a:t>
            </a:r>
            <a:r>
              <a:rPr lang="en-GB" dirty="0"/>
              <a:t> 16-30.</a:t>
            </a:r>
          </a:p>
          <a:p>
            <a:r>
              <a:rPr lang="en-GB" dirty="0"/>
              <a:t>JACKSON, J. 2014. Education Abroad. </a:t>
            </a:r>
            <a:r>
              <a:rPr lang="en-GB" i="1" dirty="0"/>
              <a:t>In:</a:t>
            </a:r>
            <a:r>
              <a:rPr lang="en-GB" dirty="0"/>
              <a:t> JACKSON, J. (ed.) </a:t>
            </a:r>
            <a:r>
              <a:rPr lang="en-GB" i="1" dirty="0"/>
              <a:t>The </a:t>
            </a:r>
            <a:r>
              <a:rPr lang="en-GB" i="1" dirty="0" err="1"/>
              <a:t>Routledge</a:t>
            </a:r>
            <a:r>
              <a:rPr lang="en-GB" i="1" dirty="0"/>
              <a:t> Handbook of Language and Intercultural Communication.</a:t>
            </a:r>
            <a:r>
              <a:rPr lang="en-GB" dirty="0"/>
              <a:t> </a:t>
            </a:r>
            <a:r>
              <a:rPr lang="en-GB" dirty="0" err="1"/>
              <a:t>Londond</a:t>
            </a:r>
            <a:r>
              <a:rPr lang="en-GB" dirty="0"/>
              <a:t>: </a:t>
            </a:r>
            <a:r>
              <a:rPr lang="en-GB" dirty="0" err="1"/>
              <a:t>Routledge</a:t>
            </a:r>
            <a:r>
              <a:rPr lang="en-GB" dirty="0"/>
              <a:t>.</a:t>
            </a:r>
          </a:p>
          <a:p>
            <a:r>
              <a:rPr lang="en-GB" dirty="0" smtClean="0"/>
              <a:t>MESSELINK</a:t>
            </a:r>
            <a:r>
              <a:rPr lang="en-GB" dirty="0"/>
              <a:t>, H. E., VAN MAELE, J. &amp; SPENCER-OATEY, H. 2015. Intercultural competencies: what students in study and placement mobility should be learning. </a:t>
            </a:r>
            <a:r>
              <a:rPr lang="en-GB" i="1" dirty="0"/>
              <a:t>Intercultural Education,</a:t>
            </a:r>
            <a:r>
              <a:rPr lang="en-GB" dirty="0"/>
              <a:t> 26</a:t>
            </a:r>
            <a:r>
              <a:rPr lang="en-GB" b="1" dirty="0"/>
              <a:t>,</a:t>
            </a:r>
            <a:r>
              <a:rPr lang="en-GB" dirty="0"/>
              <a:t> 62-72.</a:t>
            </a:r>
          </a:p>
          <a:p>
            <a:r>
              <a:rPr lang="en-GB" dirty="0"/>
              <a:t>PENMAN, C. &amp; RATZ, S. 2015. A module-based approach to foster and document the intercultural process before and during the residence abroad. </a:t>
            </a:r>
            <a:r>
              <a:rPr lang="en-GB" i="1" dirty="0"/>
              <a:t>Intercultural Education,</a:t>
            </a:r>
            <a:r>
              <a:rPr lang="en-GB" dirty="0"/>
              <a:t> 26</a:t>
            </a:r>
            <a:r>
              <a:rPr lang="en-GB" b="1" dirty="0"/>
              <a:t>,</a:t>
            </a:r>
            <a:r>
              <a:rPr lang="en-GB" dirty="0"/>
              <a:t> 49-61.</a:t>
            </a:r>
          </a:p>
          <a:p>
            <a:pPr marL="0" indent="0">
              <a:buNone/>
            </a:pPr>
            <a:endParaRPr lang="en-US" dirty="0"/>
          </a:p>
        </p:txBody>
      </p:sp>
    </p:spTree>
    <p:extLst>
      <p:ext uri="{BB962C8B-B14F-4D97-AF65-F5344CB8AC3E}">
        <p14:creationId xmlns:p14="http://schemas.microsoft.com/office/powerpoint/2010/main" val="14005277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8229600" cy="1162050"/>
          </a:xfrm>
        </p:spPr>
        <p:txBody>
          <a:bodyPr>
            <a:normAutofit/>
          </a:bodyPr>
          <a:lstStyle/>
          <a:p>
            <a:pPr algn="ctr"/>
            <a:r>
              <a:rPr lang="en-US" sz="3800" dirty="0" smtClean="0"/>
              <a:t>Thank you for your attention</a:t>
            </a:r>
            <a:endParaRPr lang="en-US" sz="3800" dirty="0"/>
          </a:p>
        </p:txBody>
      </p:sp>
      <p:pic>
        <p:nvPicPr>
          <p:cNvPr id="7" name="Content Placeholder 6" descr="cropped-cropped-thirdspace_fb_profilepic-01.jpg"/>
          <p:cNvPicPr>
            <a:picLocks noGrp="1" noChangeAspect="1"/>
          </p:cNvPicPr>
          <p:nvPr>
            <p:ph idx="1"/>
          </p:nvPr>
        </p:nvPicPr>
        <p:blipFill>
          <a:blip r:embed="rId2">
            <a:extLst>
              <a:ext uri="{28A0092B-C50C-407E-A947-70E740481C1C}">
                <a14:useLocalDpi xmlns:a14="http://schemas.microsoft.com/office/drawing/2010/main" val="0"/>
              </a:ext>
            </a:extLst>
          </a:blip>
          <a:srcRect t="-40132" b="-40132"/>
          <a:stretch>
            <a:fillRect/>
          </a:stretch>
        </p:blipFill>
        <p:spPr>
          <a:xfrm>
            <a:off x="4815680" y="1212724"/>
            <a:ext cx="3871120" cy="4432553"/>
          </a:xfrm>
        </p:spPr>
      </p:pic>
      <p:sp>
        <p:nvSpPr>
          <p:cNvPr id="6" name="Text Placeholder 5"/>
          <p:cNvSpPr>
            <a:spLocks noGrp="1"/>
          </p:cNvSpPr>
          <p:nvPr>
            <p:ph type="body" sz="half" idx="2"/>
          </p:nvPr>
        </p:nvSpPr>
        <p:spPr>
          <a:xfrm>
            <a:off x="194235" y="1435100"/>
            <a:ext cx="4840941" cy="5227701"/>
          </a:xfrm>
        </p:spPr>
        <p:txBody>
          <a:bodyPr>
            <a:normAutofit lnSpcReduction="10000"/>
          </a:bodyPr>
          <a:lstStyle/>
          <a:p>
            <a:endParaRPr lang="en-US" dirty="0" smtClean="0"/>
          </a:p>
          <a:p>
            <a:r>
              <a:rPr lang="en-US" sz="2400" dirty="0" smtClean="0"/>
              <a:t>Contact Details: </a:t>
            </a:r>
            <a:endParaRPr lang="en-US" sz="2400" dirty="0"/>
          </a:p>
          <a:p>
            <a:r>
              <a:rPr lang="en-US" sz="2400" dirty="0" smtClean="0">
                <a:hlinkClick r:id="rId3"/>
              </a:rPr>
              <a:t>A.Willis@ed.ac.uk</a:t>
            </a:r>
          </a:p>
          <a:p>
            <a:r>
              <a:rPr lang="en-US" sz="2400" dirty="0" smtClean="0">
                <a:hlinkClick r:id="rId3"/>
              </a:rPr>
              <a:t>Lorena.Georgiadou</a:t>
            </a:r>
            <a:r>
              <a:rPr lang="en-US" sz="2400" dirty="0">
                <a:hlinkClick r:id="rId3"/>
              </a:rPr>
              <a:t>@</a:t>
            </a:r>
            <a:r>
              <a:rPr lang="en-US" sz="2400" dirty="0" smtClean="0">
                <a:hlinkClick r:id="rId3"/>
              </a:rPr>
              <a:t>ed.ac.uk</a:t>
            </a:r>
            <a:endParaRPr lang="en-US" sz="2400" dirty="0"/>
          </a:p>
          <a:p>
            <a:r>
              <a:rPr lang="en-US" sz="2400" dirty="0" smtClean="0">
                <a:hlinkClick r:id="rId4"/>
              </a:rPr>
              <a:t>Johanna.Holtan</a:t>
            </a:r>
            <a:r>
              <a:rPr lang="en-US" sz="2400" dirty="0">
                <a:hlinkClick r:id="rId4"/>
              </a:rPr>
              <a:t>@</a:t>
            </a:r>
            <a:r>
              <a:rPr lang="en-US" sz="2400" dirty="0" smtClean="0">
                <a:hlinkClick r:id="rId4"/>
              </a:rPr>
              <a:t>ed.ac.uk</a:t>
            </a:r>
            <a:endParaRPr lang="en-US" sz="2400" dirty="0" smtClean="0"/>
          </a:p>
          <a:p>
            <a:endParaRPr lang="en-US" dirty="0" smtClean="0"/>
          </a:p>
          <a:p>
            <a:endParaRPr lang="en-US" dirty="0"/>
          </a:p>
          <a:p>
            <a:r>
              <a:rPr lang="en-US" sz="2000" dirty="0" smtClean="0"/>
              <a:t>This research was funded by the </a:t>
            </a:r>
            <a:r>
              <a:rPr lang="en-US" sz="2000" b="1" dirty="0" smtClean="0"/>
              <a:t>Principal’s Teaching Awards Scheme (PTAS)</a:t>
            </a:r>
            <a:r>
              <a:rPr lang="en-US" sz="2000" dirty="0" smtClean="0"/>
              <a:t>, Institute for Academic Development, University of Edinburgh </a:t>
            </a:r>
          </a:p>
          <a:p>
            <a:endParaRPr lang="en-US" dirty="0" smtClean="0"/>
          </a:p>
          <a:p>
            <a:endParaRPr lang="en-US" dirty="0" smtClean="0"/>
          </a:p>
          <a:p>
            <a:r>
              <a:rPr lang="en-US" sz="1600" dirty="0" smtClean="0"/>
              <a:t>Special Thanks to the rest of the Third Space Team: </a:t>
            </a:r>
          </a:p>
          <a:p>
            <a:r>
              <a:rPr lang="en-US" sz="1600" dirty="0" err="1" smtClean="0"/>
              <a:t>Areti</a:t>
            </a:r>
            <a:r>
              <a:rPr lang="en-US" sz="1600" dirty="0" smtClean="0"/>
              <a:t> </a:t>
            </a:r>
            <a:r>
              <a:rPr lang="en-US" sz="1600" dirty="0" err="1" smtClean="0"/>
              <a:t>Manataki</a:t>
            </a:r>
            <a:r>
              <a:rPr lang="en-US" sz="1600" dirty="0" smtClean="0"/>
              <a:t>, Siobhan Magee and Dave McNaughton</a:t>
            </a:r>
          </a:p>
          <a:p>
            <a:r>
              <a:rPr lang="en-US" sz="1600" dirty="0" smtClean="0"/>
              <a:t>and to all the ‘Third Spacers’ for their contributions</a:t>
            </a:r>
          </a:p>
          <a:p>
            <a:r>
              <a:rPr lang="en-US" sz="1600" dirty="0" smtClean="0"/>
              <a:t> </a:t>
            </a:r>
            <a:endParaRPr lang="en-US" sz="1600" dirty="0"/>
          </a:p>
          <a:p>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2066744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287120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323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59C930F6-D8C1-E047-9A99-40C2FFDABF5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 Context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2471174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603472" y="6307966"/>
            <a:ext cx="3540528" cy="646331"/>
          </a:xfrm>
          <a:prstGeom prst="rect">
            <a:avLst/>
          </a:prstGeom>
          <a:noFill/>
        </p:spPr>
        <p:txBody>
          <a:bodyPr wrap="none" rtlCol="0">
            <a:spAutoFit/>
          </a:bodyPr>
          <a:lstStyle/>
          <a:p>
            <a:pPr lvl="0"/>
            <a:r>
              <a:rPr lang="fr-FR" dirty="0"/>
              <a:t>(Holmes et al., 2015; Jackson, 2014) </a:t>
            </a:r>
            <a:endParaRPr lang="en-US" dirty="0"/>
          </a:p>
          <a:p>
            <a:endParaRPr lang="en-US" dirty="0"/>
          </a:p>
        </p:txBody>
      </p:sp>
    </p:spTree>
    <p:extLst>
      <p:ext uri="{BB962C8B-B14F-4D97-AF65-F5344CB8AC3E}">
        <p14:creationId xmlns:p14="http://schemas.microsoft.com/office/powerpoint/2010/main" val="104457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91E8D232-60E7-0045-B07F-DA149D17AFA0}"/>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22325596-32DF-9147-A208-047989CF3083}"/>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graphicEl>
                                              <a:dgm id="{5835CC18-F274-F54D-A1A1-4165A2B8704C}"/>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C6A067F4-A296-314D-8993-DF270B8BFDC8}"/>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8D64CDC9-25C2-AE40-9C90-3BF80BB84621}"/>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graphicEl>
                                              <a:dgm id="{B35078B5-A6BE-C34C-B076-4CA268F2ECAB}"/>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graphicEl>
                                              <a:dgm id="{3D250A12-2D39-1E4C-ADC1-99E918512FCF}"/>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20C8892F-1423-8F4C-B62B-C5E5EEC6BC96}"/>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graphicEl>
                                              <a:dgm id="{75DCC6B0-4ACC-FF42-B598-92D7EF1AF16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Edinburgh </a:t>
            </a:r>
            <a:r>
              <a:rPr lang="en-US" dirty="0" err="1" smtClean="0"/>
              <a:t>Uni</a:t>
            </a:r>
            <a:r>
              <a:rPr lang="en-US" dirty="0" smtClean="0"/>
              <a:t> Context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302309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3429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91E8D232-60E7-0045-B07F-DA149D17AFA0}"/>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22325596-32DF-9147-A208-047989CF3083}"/>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graphicEl>
                                              <a:dgm id="{5835CC18-F274-F54D-A1A1-4165A2B8704C}"/>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C6A067F4-A296-314D-8993-DF270B8BFDC8}"/>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8D64CDC9-25C2-AE40-9C90-3BF80BB84621}"/>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graphicEl>
                                              <a:dgm id="{B35078B5-A6BE-C34C-B076-4CA268F2ECAB}"/>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graphicEl>
                                              <a:dgm id="{3D250A12-2D39-1E4C-ADC1-99E918512FCF}"/>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20C8892F-1423-8F4C-B62B-C5E5EEC6BC96}"/>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graphicEl>
                                              <a:dgm id="{75DCC6B0-4ACC-FF42-B598-92D7EF1AF16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9632128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4190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59C930F6-D8C1-E047-9A99-40C2FFDABF5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4310056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5472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3A30BFF9-6DCD-6F49-BBA0-4D1225430E7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0BED750E-59B8-564D-AFC0-119A0B028C7E}"/>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60FA3146-10F1-A94D-9550-40D49825A16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138890483"/>
              </p:ext>
            </p:extLst>
          </p:nvPr>
        </p:nvGraphicFramePr>
        <p:xfrm>
          <a:off x="0" y="2916951"/>
          <a:ext cx="9144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normAutofit fontScale="90000"/>
          </a:bodyPr>
          <a:lstStyle/>
          <a:p>
            <a:r>
              <a:rPr lang="en-US" dirty="0" smtClean="0"/>
              <a:t>What might a comprehensive HEI support provision look like?</a:t>
            </a:r>
            <a:endParaRPr lang="en-US" dirty="0"/>
          </a:p>
        </p:txBody>
      </p:sp>
      <p:sp>
        <p:nvSpPr>
          <p:cNvPr id="3" name="Content Placeholder 2"/>
          <p:cNvSpPr>
            <a:spLocks noGrp="1"/>
          </p:cNvSpPr>
          <p:nvPr>
            <p:ph idx="1"/>
          </p:nvPr>
        </p:nvSpPr>
        <p:spPr>
          <a:xfrm>
            <a:off x="457200" y="1915555"/>
            <a:ext cx="8229600" cy="4210608"/>
          </a:xfrm>
        </p:spPr>
        <p:txBody>
          <a:bodyPr/>
          <a:lstStyle/>
          <a:p>
            <a:pPr marL="0" indent="0">
              <a:buNone/>
            </a:pPr>
            <a:r>
              <a:rPr lang="en-US" dirty="0" smtClean="0"/>
              <a:t>From the literature:</a:t>
            </a:r>
          </a:p>
          <a:p>
            <a:r>
              <a:rPr lang="en-US" dirty="0" smtClean="0"/>
              <a:t>Pre-departure sessions </a:t>
            </a:r>
          </a:p>
          <a:p>
            <a:r>
              <a:rPr lang="en-US" dirty="0" smtClean="0"/>
              <a:t>Credit-bearing modules</a:t>
            </a:r>
          </a:p>
          <a:p>
            <a:endParaRPr lang="en-US" dirty="0"/>
          </a:p>
          <a:p>
            <a:endParaRPr lang="en-US" dirty="0" smtClean="0"/>
          </a:p>
          <a:p>
            <a:pPr marL="0" indent="0">
              <a:buNone/>
            </a:pPr>
            <a:endParaRPr lang="en-US" dirty="0"/>
          </a:p>
        </p:txBody>
      </p:sp>
      <p:sp>
        <p:nvSpPr>
          <p:cNvPr id="9" name="TextBox 8"/>
          <p:cNvSpPr txBox="1"/>
          <p:nvPr/>
        </p:nvSpPr>
        <p:spPr>
          <a:xfrm>
            <a:off x="1502158" y="6371303"/>
            <a:ext cx="4685786" cy="369332"/>
          </a:xfrm>
          <a:prstGeom prst="rect">
            <a:avLst/>
          </a:prstGeom>
          <a:noFill/>
        </p:spPr>
        <p:txBody>
          <a:bodyPr wrap="none" rtlCol="0">
            <a:spAutoFit/>
          </a:bodyPr>
          <a:lstStyle/>
          <a:p>
            <a:r>
              <a:rPr lang="en-US" dirty="0" smtClean="0"/>
              <a:t>(</a:t>
            </a:r>
            <a:r>
              <a:rPr lang="en-US" dirty="0" err="1" smtClean="0"/>
              <a:t>Messelink</a:t>
            </a:r>
            <a:r>
              <a:rPr lang="en-US" dirty="0" smtClean="0"/>
              <a:t> et al., 2015; Penman and </a:t>
            </a:r>
            <a:r>
              <a:rPr lang="en-US" dirty="0" err="1" smtClean="0"/>
              <a:t>Ratz</a:t>
            </a:r>
            <a:r>
              <a:rPr lang="en-US" dirty="0" smtClean="0"/>
              <a:t>, 2015)</a:t>
            </a:r>
            <a:endParaRPr lang="en-US" dirty="0"/>
          </a:p>
        </p:txBody>
      </p:sp>
    </p:spTree>
    <p:extLst>
      <p:ext uri="{BB962C8B-B14F-4D97-AF65-F5344CB8AC3E}">
        <p14:creationId xmlns:p14="http://schemas.microsoft.com/office/powerpoint/2010/main" val="3404155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a:xfrm>
            <a:off x="457200" y="4939171"/>
            <a:ext cx="8229600" cy="1186992"/>
          </a:xfrm>
        </p:spPr>
        <p:txBody>
          <a:bodyPr/>
          <a:lstStyle/>
          <a:p>
            <a:pPr marL="0" indent="0" algn="ctr">
              <a:buNone/>
            </a:pPr>
            <a:r>
              <a:rPr lang="en-US" dirty="0" smtClean="0">
                <a:latin typeface="Avenir Heavy"/>
                <a:cs typeface="Avenir Heavy"/>
              </a:rPr>
              <a:t>We provide the Tools to explore, reflect upon, and share cultural experiences</a:t>
            </a:r>
            <a:endParaRPr lang="en-US" dirty="0">
              <a:latin typeface="Avenir Heavy"/>
              <a:cs typeface="Avenir Heavy"/>
            </a:endParaRPr>
          </a:p>
        </p:txBody>
      </p:sp>
      <p:pic>
        <p:nvPicPr>
          <p:cNvPr id="7" name="Picture 6" descr="cropped-cropped-thirdspace_fb_profilepic-0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6631" y="274638"/>
            <a:ext cx="6916014" cy="4393052"/>
          </a:xfrm>
          <a:prstGeom prst="rect">
            <a:avLst/>
          </a:prstGeom>
        </p:spPr>
      </p:pic>
    </p:spTree>
    <p:extLst>
      <p:ext uri="{BB962C8B-B14F-4D97-AF65-F5344CB8AC3E}">
        <p14:creationId xmlns:p14="http://schemas.microsoft.com/office/powerpoint/2010/main" val="8401168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468</TotalTime>
  <Words>1369</Words>
  <Application>Microsoft Office PowerPoint</Application>
  <PresentationFormat>On-screen Show (4:3)</PresentationFormat>
  <Paragraphs>184</Paragraphs>
  <Slides>28</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Avenir Heavy</vt:lpstr>
      <vt:lpstr>Calibri</vt:lpstr>
      <vt:lpstr>ITC Stone Sans Std Bold</vt:lpstr>
      <vt:lpstr>Wingdings</vt:lpstr>
      <vt:lpstr>Office Theme</vt:lpstr>
      <vt:lpstr>PowerPoint Presentation</vt:lpstr>
      <vt:lpstr> PTAS Questions</vt:lpstr>
      <vt:lpstr>PowerPoint Presentation</vt:lpstr>
      <vt:lpstr>HE Context</vt:lpstr>
      <vt:lpstr>Edinburgh Uni Context</vt:lpstr>
      <vt:lpstr>PowerPoint Presentation</vt:lpstr>
      <vt:lpstr>PowerPoint Presentation</vt:lpstr>
      <vt:lpstr>What might a comprehensive HEI support provision look like?</vt:lpstr>
      <vt:lpstr>PowerPoint Presentation</vt:lpstr>
      <vt:lpstr>Third Space Pilot</vt:lpstr>
      <vt:lpstr>The Third Space Pilot</vt:lpstr>
      <vt:lpstr>Pre-departure: Weekend Retreat (Spring 2014)</vt:lpstr>
      <vt:lpstr>Sojourner: The Toolbox (Summer 2014 to Summer 2015)</vt:lpstr>
      <vt:lpstr>Re-entry: Welcome Home Conference (Autumn 2015)  </vt:lpstr>
      <vt:lpstr>PowerPoint Presentation</vt:lpstr>
      <vt:lpstr>PowerPoint Presentation</vt:lpstr>
      <vt:lpstr>PowerPoint Presentation</vt:lpstr>
      <vt:lpstr>Evaluation of the Third Space</vt:lpstr>
      <vt:lpstr>PowerPoint Presentation</vt:lpstr>
      <vt:lpstr>PowerPoint Presentation</vt:lpstr>
      <vt:lpstr>Engagement</vt:lpstr>
      <vt:lpstr>Favourite Activities</vt:lpstr>
      <vt:lpstr>A Third Spacer’s thoughts…</vt:lpstr>
      <vt:lpstr>PowerPoint Presentation</vt:lpstr>
      <vt:lpstr>PowerPoint Presentation</vt:lpstr>
      <vt:lpstr>PTAS Pilot will inform ongoing development of Third Space</vt:lpstr>
      <vt:lpstr>References</vt:lpstr>
      <vt:lpstr>Thank you for your attention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Services</dc:creator>
  <cp:lastModifiedBy>WILLIS Alette</cp:lastModifiedBy>
  <cp:revision>58</cp:revision>
  <dcterms:created xsi:type="dcterms:W3CDTF">2015-05-23T08:19:38Z</dcterms:created>
  <dcterms:modified xsi:type="dcterms:W3CDTF">2015-08-10T09:52:41Z</dcterms:modified>
</cp:coreProperties>
</file>