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
  </p:notesMasterIdLst>
  <p:handoutMasterIdLst>
    <p:handoutMasterId r:id="rId4"/>
  </p:handoutMasterIdLst>
  <p:sldIdLst>
    <p:sldId id="256" r:id="rId2"/>
  </p:sldIdLst>
  <p:sldSz cx="15122525" cy="21458238"/>
  <p:notesSz cx="7099300" cy="10234613"/>
  <p:defaultTextStyle>
    <a:defPPr>
      <a:defRPr lang="en-US"/>
    </a:defPPr>
    <a:lvl1pPr marL="0" algn="l" defTabSz="2090245" rtl="0" eaLnBrk="1" latinLnBrk="0" hangingPunct="1">
      <a:defRPr sz="4100" kern="1200">
        <a:solidFill>
          <a:schemeClr val="tx1"/>
        </a:solidFill>
        <a:latin typeface="+mn-lt"/>
        <a:ea typeface="+mn-ea"/>
        <a:cs typeface="+mn-cs"/>
      </a:defRPr>
    </a:lvl1pPr>
    <a:lvl2pPr marL="1045123" algn="l" defTabSz="2090245" rtl="0" eaLnBrk="1" latinLnBrk="0" hangingPunct="1">
      <a:defRPr sz="4100" kern="1200">
        <a:solidFill>
          <a:schemeClr val="tx1"/>
        </a:solidFill>
        <a:latin typeface="+mn-lt"/>
        <a:ea typeface="+mn-ea"/>
        <a:cs typeface="+mn-cs"/>
      </a:defRPr>
    </a:lvl2pPr>
    <a:lvl3pPr marL="2090245" algn="l" defTabSz="2090245" rtl="0" eaLnBrk="1" latinLnBrk="0" hangingPunct="1">
      <a:defRPr sz="4100" kern="1200">
        <a:solidFill>
          <a:schemeClr val="tx1"/>
        </a:solidFill>
        <a:latin typeface="+mn-lt"/>
        <a:ea typeface="+mn-ea"/>
        <a:cs typeface="+mn-cs"/>
      </a:defRPr>
    </a:lvl3pPr>
    <a:lvl4pPr marL="3135368" algn="l" defTabSz="2090245" rtl="0" eaLnBrk="1" latinLnBrk="0" hangingPunct="1">
      <a:defRPr sz="4100" kern="1200">
        <a:solidFill>
          <a:schemeClr val="tx1"/>
        </a:solidFill>
        <a:latin typeface="+mn-lt"/>
        <a:ea typeface="+mn-ea"/>
        <a:cs typeface="+mn-cs"/>
      </a:defRPr>
    </a:lvl4pPr>
    <a:lvl5pPr marL="4180490" algn="l" defTabSz="2090245" rtl="0" eaLnBrk="1" latinLnBrk="0" hangingPunct="1">
      <a:defRPr sz="4100" kern="1200">
        <a:solidFill>
          <a:schemeClr val="tx1"/>
        </a:solidFill>
        <a:latin typeface="+mn-lt"/>
        <a:ea typeface="+mn-ea"/>
        <a:cs typeface="+mn-cs"/>
      </a:defRPr>
    </a:lvl5pPr>
    <a:lvl6pPr marL="5225613" algn="l" defTabSz="2090245" rtl="0" eaLnBrk="1" latinLnBrk="0" hangingPunct="1">
      <a:defRPr sz="4100" kern="1200">
        <a:solidFill>
          <a:schemeClr val="tx1"/>
        </a:solidFill>
        <a:latin typeface="+mn-lt"/>
        <a:ea typeface="+mn-ea"/>
        <a:cs typeface="+mn-cs"/>
      </a:defRPr>
    </a:lvl6pPr>
    <a:lvl7pPr marL="6270736" algn="l" defTabSz="2090245" rtl="0" eaLnBrk="1" latinLnBrk="0" hangingPunct="1">
      <a:defRPr sz="4100" kern="1200">
        <a:solidFill>
          <a:schemeClr val="tx1"/>
        </a:solidFill>
        <a:latin typeface="+mn-lt"/>
        <a:ea typeface="+mn-ea"/>
        <a:cs typeface="+mn-cs"/>
      </a:defRPr>
    </a:lvl7pPr>
    <a:lvl8pPr marL="7315858" algn="l" defTabSz="2090245" rtl="0" eaLnBrk="1" latinLnBrk="0" hangingPunct="1">
      <a:defRPr sz="4100" kern="1200">
        <a:solidFill>
          <a:schemeClr val="tx1"/>
        </a:solidFill>
        <a:latin typeface="+mn-lt"/>
        <a:ea typeface="+mn-ea"/>
        <a:cs typeface="+mn-cs"/>
      </a:defRPr>
    </a:lvl8pPr>
    <a:lvl9pPr marL="8360981" algn="l" defTabSz="2090245" rtl="0" eaLnBrk="1" latinLnBrk="0" hangingPunct="1">
      <a:defRPr sz="4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59">
          <p15:clr>
            <a:srgbClr val="A4A3A4"/>
          </p15:clr>
        </p15:guide>
        <p15:guide id="2" pos="476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35" d="100"/>
          <a:sy n="35" d="100"/>
        </p:scale>
        <p:origin x="24" y="-72"/>
      </p:cViewPr>
      <p:guideLst>
        <p:guide orient="horz" pos="6759"/>
        <p:guide pos="47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3732" y="102"/>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E067C79-1A55-47F6-9BB5-03A0E1262446}" type="datetimeFigureOut">
              <a:rPr lang="en-GB" smtClean="0"/>
              <a:t>24/05/2016</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315317B-B44B-4D12-B2E7-375AD1646361}" type="slidenum">
              <a:rPr lang="en-GB" smtClean="0"/>
              <a:t>‹#›</a:t>
            </a:fld>
            <a:endParaRPr lang="en-GB"/>
          </a:p>
        </p:txBody>
      </p:sp>
    </p:spTree>
    <p:extLst>
      <p:ext uri="{BB962C8B-B14F-4D97-AF65-F5344CB8AC3E}">
        <p14:creationId xmlns:p14="http://schemas.microsoft.com/office/powerpoint/2010/main" val="4271435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8EA5AD3-1102-41DA-9F7B-3D22EA351C5B}" type="datetimeFigureOut">
              <a:rPr lang="en-GB" smtClean="0"/>
              <a:t>24/05/2016</a:t>
            </a:fld>
            <a:endParaRPr lang="en-GB"/>
          </a:p>
        </p:txBody>
      </p:sp>
      <p:sp>
        <p:nvSpPr>
          <p:cNvPr id="4" name="Slide Image Placeholder 3"/>
          <p:cNvSpPr>
            <a:spLocks noGrp="1" noRot="1" noChangeAspect="1"/>
          </p:cNvSpPr>
          <p:nvPr>
            <p:ph type="sldImg" idx="2"/>
          </p:nvPr>
        </p:nvSpPr>
        <p:spPr>
          <a:xfrm>
            <a:off x="2198688" y="768350"/>
            <a:ext cx="2701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079689E-5CEB-448E-8DE5-7D951EFF5879}" type="slidenum">
              <a:rPr lang="en-GB" smtClean="0"/>
              <a:t>‹#›</a:t>
            </a:fld>
            <a:endParaRPr lang="en-GB"/>
          </a:p>
        </p:txBody>
      </p:sp>
    </p:spTree>
    <p:extLst>
      <p:ext uri="{BB962C8B-B14F-4D97-AF65-F5344CB8AC3E}">
        <p14:creationId xmlns:p14="http://schemas.microsoft.com/office/powerpoint/2010/main" val="1962964693"/>
      </p:ext>
    </p:extLst>
  </p:cSld>
  <p:clrMap bg1="lt1" tx1="dk1" bg2="lt2" tx2="dk2" accent1="accent1" accent2="accent2" accent3="accent3" accent4="accent4" accent5="accent5" accent6="accent6" hlink="hlink" folHlink="folHlink"/>
  <p:notesStyle>
    <a:lvl1pPr marL="0" algn="l" defTabSz="2090245" rtl="0" eaLnBrk="1" latinLnBrk="0" hangingPunct="1">
      <a:defRPr sz="2800" kern="1200">
        <a:solidFill>
          <a:schemeClr val="tx1"/>
        </a:solidFill>
        <a:latin typeface="+mn-lt"/>
        <a:ea typeface="+mn-ea"/>
        <a:cs typeface="+mn-cs"/>
      </a:defRPr>
    </a:lvl1pPr>
    <a:lvl2pPr marL="1045123" algn="l" defTabSz="2090245" rtl="0" eaLnBrk="1" latinLnBrk="0" hangingPunct="1">
      <a:defRPr sz="2800" kern="1200">
        <a:solidFill>
          <a:schemeClr val="tx1"/>
        </a:solidFill>
        <a:latin typeface="+mn-lt"/>
        <a:ea typeface="+mn-ea"/>
        <a:cs typeface="+mn-cs"/>
      </a:defRPr>
    </a:lvl2pPr>
    <a:lvl3pPr marL="2090245" algn="l" defTabSz="2090245" rtl="0" eaLnBrk="1" latinLnBrk="0" hangingPunct="1">
      <a:defRPr sz="2800" kern="1200">
        <a:solidFill>
          <a:schemeClr val="tx1"/>
        </a:solidFill>
        <a:latin typeface="+mn-lt"/>
        <a:ea typeface="+mn-ea"/>
        <a:cs typeface="+mn-cs"/>
      </a:defRPr>
    </a:lvl3pPr>
    <a:lvl4pPr marL="3135368" algn="l" defTabSz="2090245" rtl="0" eaLnBrk="1" latinLnBrk="0" hangingPunct="1">
      <a:defRPr sz="2800" kern="1200">
        <a:solidFill>
          <a:schemeClr val="tx1"/>
        </a:solidFill>
        <a:latin typeface="+mn-lt"/>
        <a:ea typeface="+mn-ea"/>
        <a:cs typeface="+mn-cs"/>
      </a:defRPr>
    </a:lvl4pPr>
    <a:lvl5pPr marL="4180490" algn="l" defTabSz="2090245" rtl="0" eaLnBrk="1" latinLnBrk="0" hangingPunct="1">
      <a:defRPr sz="2800" kern="1200">
        <a:solidFill>
          <a:schemeClr val="tx1"/>
        </a:solidFill>
        <a:latin typeface="+mn-lt"/>
        <a:ea typeface="+mn-ea"/>
        <a:cs typeface="+mn-cs"/>
      </a:defRPr>
    </a:lvl5pPr>
    <a:lvl6pPr marL="5225613" algn="l" defTabSz="2090245" rtl="0" eaLnBrk="1" latinLnBrk="0" hangingPunct="1">
      <a:defRPr sz="2800" kern="1200">
        <a:solidFill>
          <a:schemeClr val="tx1"/>
        </a:solidFill>
        <a:latin typeface="+mn-lt"/>
        <a:ea typeface="+mn-ea"/>
        <a:cs typeface="+mn-cs"/>
      </a:defRPr>
    </a:lvl6pPr>
    <a:lvl7pPr marL="6270736" algn="l" defTabSz="2090245" rtl="0" eaLnBrk="1" latinLnBrk="0" hangingPunct="1">
      <a:defRPr sz="2800" kern="1200">
        <a:solidFill>
          <a:schemeClr val="tx1"/>
        </a:solidFill>
        <a:latin typeface="+mn-lt"/>
        <a:ea typeface="+mn-ea"/>
        <a:cs typeface="+mn-cs"/>
      </a:defRPr>
    </a:lvl7pPr>
    <a:lvl8pPr marL="7315858" algn="l" defTabSz="2090245" rtl="0" eaLnBrk="1" latinLnBrk="0" hangingPunct="1">
      <a:defRPr sz="2800" kern="1200">
        <a:solidFill>
          <a:schemeClr val="tx1"/>
        </a:solidFill>
        <a:latin typeface="+mn-lt"/>
        <a:ea typeface="+mn-ea"/>
        <a:cs typeface="+mn-cs"/>
      </a:defRPr>
    </a:lvl8pPr>
    <a:lvl9pPr marL="8360981" algn="l" defTabSz="2090245" rtl="0" eaLnBrk="1" latinLnBrk="0" hangingPunct="1">
      <a:defRPr sz="2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Uo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54146" y="2810007"/>
            <a:ext cx="13712253" cy="1277276"/>
          </a:xfrm>
          <a:prstGeom prst="rect">
            <a:avLst/>
          </a:prstGeom>
        </p:spPr>
        <p:txBody>
          <a:bodyPr lIns="209025" tIns="104512" rIns="209025" bIns="104512">
            <a:normAutofit/>
          </a:bodyPr>
          <a:lstStyle>
            <a:lvl1pPr algn="l">
              <a:defRPr sz="6000" b="0" baseline="0">
                <a:solidFill>
                  <a:srgbClr val="FF0066"/>
                </a:solidFill>
                <a:latin typeface="Myriad Pro" pitchFamily="34" charset="0"/>
                <a:ea typeface="Adobe Fan Heiti Std B" pitchFamily="34" charset="-128"/>
              </a:defRPr>
            </a:lvl1pPr>
          </a:lstStyle>
          <a:p>
            <a:r>
              <a:rPr lang="en-US" dirty="0" smtClean="0"/>
              <a:t>Click to edit presentation title</a:t>
            </a:r>
            <a:endParaRPr lang="en-GB" dirty="0"/>
          </a:p>
        </p:txBody>
      </p:sp>
      <p:sp>
        <p:nvSpPr>
          <p:cNvPr id="11" name="Text Placeholder 10"/>
          <p:cNvSpPr>
            <a:spLocks noGrp="1"/>
          </p:cNvSpPr>
          <p:nvPr>
            <p:ph type="body" sz="quarter" idx="10" hasCustomPrompt="1"/>
          </p:nvPr>
        </p:nvSpPr>
        <p:spPr>
          <a:xfrm>
            <a:off x="654146" y="4087283"/>
            <a:ext cx="13712253" cy="638638"/>
          </a:xfrm>
          <a:prstGeom prst="rect">
            <a:avLst/>
          </a:prstGeom>
        </p:spPr>
        <p:txBody>
          <a:bodyPr lIns="209025" tIns="104512" rIns="209025" bIns="104512"/>
          <a:lstStyle>
            <a:lvl1pPr marL="0" indent="0">
              <a:buNone/>
              <a:defRPr lang="en-GB" sz="2800" b="1" dirty="0">
                <a:solidFill>
                  <a:schemeClr val="tx1"/>
                </a:solidFill>
              </a:defRPr>
            </a:lvl1pPr>
            <a:lvl2pPr marL="1045123" indent="0">
              <a:buNone/>
              <a:defRPr>
                <a:solidFill>
                  <a:schemeClr val="bg1">
                    <a:lumMod val="50000"/>
                  </a:schemeClr>
                </a:solidFill>
              </a:defRPr>
            </a:lvl2pPr>
            <a:lvl3pPr marL="2090245" indent="0">
              <a:buNone/>
              <a:defRPr>
                <a:solidFill>
                  <a:schemeClr val="bg1">
                    <a:lumMod val="50000"/>
                  </a:schemeClr>
                </a:solidFill>
              </a:defRPr>
            </a:lvl3pPr>
            <a:lvl4pPr marL="3135368" indent="0">
              <a:buNone/>
              <a:defRPr>
                <a:solidFill>
                  <a:schemeClr val="bg1">
                    <a:lumMod val="50000"/>
                  </a:schemeClr>
                </a:solidFill>
              </a:defRPr>
            </a:lvl4pPr>
            <a:lvl5pPr marL="4180490" indent="0">
              <a:buNone/>
              <a:defRPr>
                <a:solidFill>
                  <a:schemeClr val="bg1">
                    <a:lumMod val="50000"/>
                  </a:schemeClr>
                </a:solidFill>
              </a:defRPr>
            </a:lvl5pPr>
          </a:lstStyle>
          <a:p>
            <a:pPr lvl="0"/>
            <a:r>
              <a:rPr lang="en-US" dirty="0" smtClean="0"/>
              <a:t>Click to edit subtitle/contributor details</a:t>
            </a:r>
          </a:p>
          <a:p>
            <a:pPr lvl="0"/>
            <a:endParaRPr lang="en-GB" dirty="0"/>
          </a:p>
        </p:txBody>
      </p:sp>
      <p:sp>
        <p:nvSpPr>
          <p:cNvPr id="4" name="Picture Placeholder 3"/>
          <p:cNvSpPr>
            <a:spLocks noGrp="1"/>
          </p:cNvSpPr>
          <p:nvPr>
            <p:ph type="pic" sz="quarter" idx="11" hasCustomPrompt="1"/>
          </p:nvPr>
        </p:nvSpPr>
        <p:spPr>
          <a:xfrm>
            <a:off x="7485062" y="905334"/>
            <a:ext cx="6917343" cy="1266035"/>
          </a:xfrm>
          <a:prstGeom prst="rect">
            <a:avLst/>
          </a:prstGeom>
        </p:spPr>
        <p:txBody>
          <a:bodyPr lIns="149303" tIns="74652" rIns="149303" bIns="74652"/>
          <a:lstStyle>
            <a:lvl1pPr marL="0" indent="0" algn="r">
              <a:buNone/>
              <a:defRPr sz="5900" baseline="0"/>
            </a:lvl1pPr>
          </a:lstStyle>
          <a:p>
            <a:r>
              <a:rPr lang="en-GB" dirty="0" smtClean="0"/>
              <a:t>Collaborator Logos</a:t>
            </a:r>
            <a:endParaRPr lang="en-GB" dirty="0"/>
          </a:p>
        </p:txBody>
      </p:sp>
      <p:sp>
        <p:nvSpPr>
          <p:cNvPr id="13" name="Content Placeholder 12"/>
          <p:cNvSpPr>
            <a:spLocks noGrp="1"/>
          </p:cNvSpPr>
          <p:nvPr>
            <p:ph sz="quarter" idx="12" hasCustomPrompt="1"/>
          </p:nvPr>
        </p:nvSpPr>
        <p:spPr>
          <a:xfrm>
            <a:off x="600100" y="19542324"/>
            <a:ext cx="13802305" cy="510910"/>
          </a:xfrm>
          <a:prstGeom prst="rect">
            <a:avLst/>
          </a:prstGeom>
        </p:spPr>
        <p:txBody>
          <a:bodyPr lIns="149303" tIns="74652" rIns="149303" bIns="74652"/>
          <a:lstStyle>
            <a:lvl1pPr marL="0" indent="0">
              <a:buNone/>
              <a:defRPr sz="2000"/>
            </a:lvl1pPr>
          </a:lstStyle>
          <a:p>
            <a:pPr lvl="0"/>
            <a:r>
              <a:rPr lang="en-US" dirty="0" smtClean="0"/>
              <a:t>Footer</a:t>
            </a:r>
            <a:endParaRPr lang="en-GB" dirty="0"/>
          </a:p>
        </p:txBody>
      </p:sp>
      <p:sp>
        <p:nvSpPr>
          <p:cNvPr id="15" name="Content Placeholder 2"/>
          <p:cNvSpPr>
            <a:spLocks noGrp="1"/>
          </p:cNvSpPr>
          <p:nvPr>
            <p:ph sz="half" idx="14"/>
          </p:nvPr>
        </p:nvSpPr>
        <p:spPr>
          <a:xfrm>
            <a:off x="630105" y="5875470"/>
            <a:ext cx="4320000"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sz="half" idx="15"/>
          </p:nvPr>
        </p:nvSpPr>
        <p:spPr>
          <a:xfrm>
            <a:off x="10075862" y="5852319"/>
            <a:ext cx="4320000"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2"/>
          <p:cNvSpPr>
            <a:spLocks noGrp="1"/>
          </p:cNvSpPr>
          <p:nvPr>
            <p:ph sz="half" idx="16"/>
          </p:nvPr>
        </p:nvSpPr>
        <p:spPr>
          <a:xfrm>
            <a:off x="5351462" y="5852319"/>
            <a:ext cx="4320000"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59480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Content Slide (Uo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4146" y="2810007"/>
            <a:ext cx="13712253" cy="1277276"/>
          </a:xfrm>
          <a:prstGeom prst="rect">
            <a:avLst/>
          </a:prstGeom>
        </p:spPr>
        <p:txBody>
          <a:bodyPr lIns="209025" tIns="104512" rIns="209025" bIns="104512">
            <a:normAutofit/>
          </a:bodyPr>
          <a:lstStyle>
            <a:lvl1pPr algn="l">
              <a:defRPr sz="6000" b="0" baseline="0">
                <a:solidFill>
                  <a:srgbClr val="FF0066"/>
                </a:solidFill>
                <a:latin typeface="Myriad Pro" pitchFamily="34" charset="0"/>
                <a:ea typeface="Adobe Fan Heiti Std B" pitchFamily="34" charset="-128"/>
              </a:defRPr>
            </a:lvl1pPr>
          </a:lstStyle>
          <a:p>
            <a:r>
              <a:rPr lang="en-US" dirty="0" smtClean="0"/>
              <a:t>Click to edit presentation title</a:t>
            </a:r>
            <a:endParaRPr lang="en-GB" dirty="0"/>
          </a:p>
        </p:txBody>
      </p:sp>
      <p:sp>
        <p:nvSpPr>
          <p:cNvPr id="13" name="Text Placeholder 10"/>
          <p:cNvSpPr>
            <a:spLocks noGrp="1"/>
          </p:cNvSpPr>
          <p:nvPr>
            <p:ph type="body" sz="quarter" idx="10" hasCustomPrompt="1"/>
          </p:nvPr>
        </p:nvSpPr>
        <p:spPr>
          <a:xfrm>
            <a:off x="654146" y="4087283"/>
            <a:ext cx="13712253" cy="638638"/>
          </a:xfrm>
          <a:prstGeom prst="rect">
            <a:avLst/>
          </a:prstGeom>
        </p:spPr>
        <p:txBody>
          <a:bodyPr lIns="209025" tIns="104512" rIns="209025" bIns="104512"/>
          <a:lstStyle>
            <a:lvl1pPr marL="0" indent="0">
              <a:buNone/>
              <a:defRPr lang="en-GB" sz="2800" b="1" dirty="0">
                <a:solidFill>
                  <a:schemeClr val="tx1"/>
                </a:solidFill>
              </a:defRPr>
            </a:lvl1pPr>
            <a:lvl2pPr marL="1045123" indent="0">
              <a:buNone/>
              <a:defRPr>
                <a:solidFill>
                  <a:schemeClr val="bg1">
                    <a:lumMod val="50000"/>
                  </a:schemeClr>
                </a:solidFill>
              </a:defRPr>
            </a:lvl2pPr>
            <a:lvl3pPr marL="2090245" indent="0">
              <a:buNone/>
              <a:defRPr>
                <a:solidFill>
                  <a:schemeClr val="bg1">
                    <a:lumMod val="50000"/>
                  </a:schemeClr>
                </a:solidFill>
              </a:defRPr>
            </a:lvl3pPr>
            <a:lvl4pPr marL="3135368" indent="0">
              <a:buNone/>
              <a:defRPr>
                <a:solidFill>
                  <a:schemeClr val="bg1">
                    <a:lumMod val="50000"/>
                  </a:schemeClr>
                </a:solidFill>
              </a:defRPr>
            </a:lvl4pPr>
            <a:lvl5pPr marL="4180490" indent="0">
              <a:buNone/>
              <a:defRPr>
                <a:solidFill>
                  <a:schemeClr val="bg1">
                    <a:lumMod val="50000"/>
                  </a:schemeClr>
                </a:solidFill>
              </a:defRPr>
            </a:lvl5pPr>
          </a:lstStyle>
          <a:p>
            <a:pPr lvl="0"/>
            <a:r>
              <a:rPr lang="en-US" dirty="0" smtClean="0"/>
              <a:t>Click to edit subtitle/contributor details</a:t>
            </a:r>
          </a:p>
          <a:p>
            <a:pPr lvl="0"/>
            <a:endParaRPr lang="en-GB" dirty="0"/>
          </a:p>
        </p:txBody>
      </p:sp>
      <p:sp>
        <p:nvSpPr>
          <p:cNvPr id="14" name="Picture Placeholder 3"/>
          <p:cNvSpPr>
            <a:spLocks noGrp="1"/>
          </p:cNvSpPr>
          <p:nvPr>
            <p:ph type="pic" sz="quarter" idx="11" hasCustomPrompt="1"/>
          </p:nvPr>
        </p:nvSpPr>
        <p:spPr>
          <a:xfrm>
            <a:off x="7485062" y="905334"/>
            <a:ext cx="6917343" cy="1266035"/>
          </a:xfrm>
          <a:prstGeom prst="rect">
            <a:avLst/>
          </a:prstGeom>
        </p:spPr>
        <p:txBody>
          <a:bodyPr lIns="149303" tIns="74652" rIns="149303" bIns="74652"/>
          <a:lstStyle>
            <a:lvl1pPr marL="0" indent="0" algn="r">
              <a:buNone/>
              <a:defRPr sz="5900" baseline="0"/>
            </a:lvl1pPr>
          </a:lstStyle>
          <a:p>
            <a:r>
              <a:rPr lang="en-GB" dirty="0" smtClean="0"/>
              <a:t>Collaborator Logos</a:t>
            </a:r>
            <a:endParaRPr lang="en-GB" dirty="0"/>
          </a:p>
        </p:txBody>
      </p:sp>
      <p:sp>
        <p:nvSpPr>
          <p:cNvPr id="15" name="Content Placeholder 12"/>
          <p:cNvSpPr>
            <a:spLocks noGrp="1"/>
          </p:cNvSpPr>
          <p:nvPr>
            <p:ph sz="quarter" idx="12" hasCustomPrompt="1"/>
          </p:nvPr>
        </p:nvSpPr>
        <p:spPr>
          <a:xfrm>
            <a:off x="600100" y="19542324"/>
            <a:ext cx="13802305" cy="510910"/>
          </a:xfrm>
          <a:prstGeom prst="rect">
            <a:avLst/>
          </a:prstGeom>
        </p:spPr>
        <p:txBody>
          <a:bodyPr lIns="149303" tIns="74652" rIns="149303" bIns="74652"/>
          <a:lstStyle>
            <a:lvl1pPr marL="0" indent="0">
              <a:buNone/>
              <a:defRPr sz="2000"/>
            </a:lvl1pPr>
          </a:lstStyle>
          <a:p>
            <a:pPr lvl="0"/>
            <a:r>
              <a:rPr lang="en-US" dirty="0" smtClean="0"/>
              <a:t>Footer</a:t>
            </a:r>
            <a:endParaRPr lang="en-GB" dirty="0"/>
          </a:p>
        </p:txBody>
      </p:sp>
      <p:sp>
        <p:nvSpPr>
          <p:cNvPr id="16" name="Content Placeholder 2"/>
          <p:cNvSpPr>
            <a:spLocks noGrp="1"/>
          </p:cNvSpPr>
          <p:nvPr>
            <p:ph sz="half" idx="14"/>
          </p:nvPr>
        </p:nvSpPr>
        <p:spPr>
          <a:xfrm>
            <a:off x="630105" y="5875470"/>
            <a:ext cx="13736294"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8841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 Side Image (UoE)">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654146" y="2810007"/>
            <a:ext cx="13712253" cy="1277276"/>
          </a:xfrm>
          <a:prstGeom prst="rect">
            <a:avLst/>
          </a:prstGeom>
        </p:spPr>
        <p:txBody>
          <a:bodyPr lIns="209025" tIns="104512" rIns="209025" bIns="104512">
            <a:normAutofit/>
          </a:bodyPr>
          <a:lstStyle>
            <a:lvl1pPr algn="l">
              <a:defRPr sz="6000" b="0" baseline="0">
                <a:solidFill>
                  <a:srgbClr val="FF0066"/>
                </a:solidFill>
                <a:latin typeface="Myriad Pro" pitchFamily="34" charset="0"/>
                <a:ea typeface="Adobe Fan Heiti Std B" pitchFamily="34" charset="-128"/>
              </a:defRPr>
            </a:lvl1pPr>
          </a:lstStyle>
          <a:p>
            <a:r>
              <a:rPr lang="en-US" dirty="0" smtClean="0"/>
              <a:t>Click to edit presentation title</a:t>
            </a:r>
            <a:endParaRPr lang="en-GB" dirty="0"/>
          </a:p>
        </p:txBody>
      </p:sp>
      <p:sp>
        <p:nvSpPr>
          <p:cNvPr id="17" name="Text Placeholder 10"/>
          <p:cNvSpPr>
            <a:spLocks noGrp="1"/>
          </p:cNvSpPr>
          <p:nvPr>
            <p:ph type="body" sz="quarter" idx="10" hasCustomPrompt="1"/>
          </p:nvPr>
        </p:nvSpPr>
        <p:spPr>
          <a:xfrm>
            <a:off x="654147" y="4087283"/>
            <a:ext cx="13712252" cy="638638"/>
          </a:xfrm>
          <a:prstGeom prst="rect">
            <a:avLst/>
          </a:prstGeom>
        </p:spPr>
        <p:txBody>
          <a:bodyPr lIns="209025" tIns="104512" rIns="209025" bIns="104512"/>
          <a:lstStyle>
            <a:lvl1pPr marL="0" indent="0">
              <a:buNone/>
              <a:defRPr lang="en-GB" sz="2800" b="1" dirty="0">
                <a:solidFill>
                  <a:schemeClr val="tx1"/>
                </a:solidFill>
              </a:defRPr>
            </a:lvl1pPr>
            <a:lvl2pPr marL="1045123" indent="0">
              <a:buNone/>
              <a:defRPr>
                <a:solidFill>
                  <a:schemeClr val="bg1">
                    <a:lumMod val="50000"/>
                  </a:schemeClr>
                </a:solidFill>
              </a:defRPr>
            </a:lvl2pPr>
            <a:lvl3pPr marL="2090245" indent="0">
              <a:buNone/>
              <a:defRPr>
                <a:solidFill>
                  <a:schemeClr val="bg1">
                    <a:lumMod val="50000"/>
                  </a:schemeClr>
                </a:solidFill>
              </a:defRPr>
            </a:lvl3pPr>
            <a:lvl4pPr marL="3135368" indent="0">
              <a:buNone/>
              <a:defRPr>
                <a:solidFill>
                  <a:schemeClr val="bg1">
                    <a:lumMod val="50000"/>
                  </a:schemeClr>
                </a:solidFill>
              </a:defRPr>
            </a:lvl4pPr>
            <a:lvl5pPr marL="4180490" indent="0">
              <a:buNone/>
              <a:defRPr>
                <a:solidFill>
                  <a:schemeClr val="bg1">
                    <a:lumMod val="50000"/>
                  </a:schemeClr>
                </a:solidFill>
              </a:defRPr>
            </a:lvl5pPr>
          </a:lstStyle>
          <a:p>
            <a:pPr lvl="0"/>
            <a:r>
              <a:rPr lang="en-US" dirty="0" smtClean="0"/>
              <a:t>Click to edit subtitle/contributor details</a:t>
            </a:r>
          </a:p>
          <a:p>
            <a:pPr lvl="0"/>
            <a:endParaRPr lang="en-GB" dirty="0"/>
          </a:p>
        </p:txBody>
      </p:sp>
      <p:sp>
        <p:nvSpPr>
          <p:cNvPr id="18" name="Picture Placeholder 3"/>
          <p:cNvSpPr>
            <a:spLocks noGrp="1"/>
          </p:cNvSpPr>
          <p:nvPr>
            <p:ph type="pic" sz="quarter" idx="11" hasCustomPrompt="1"/>
          </p:nvPr>
        </p:nvSpPr>
        <p:spPr>
          <a:xfrm>
            <a:off x="7485062" y="905334"/>
            <a:ext cx="6917343" cy="1266035"/>
          </a:xfrm>
          <a:prstGeom prst="rect">
            <a:avLst/>
          </a:prstGeom>
        </p:spPr>
        <p:txBody>
          <a:bodyPr lIns="149303" tIns="74652" rIns="149303" bIns="74652"/>
          <a:lstStyle>
            <a:lvl1pPr marL="0" indent="0" algn="r">
              <a:buNone/>
              <a:defRPr sz="5900" baseline="0"/>
            </a:lvl1pPr>
          </a:lstStyle>
          <a:p>
            <a:r>
              <a:rPr lang="en-GB" dirty="0" smtClean="0"/>
              <a:t>Collaborator Logos</a:t>
            </a:r>
            <a:endParaRPr lang="en-GB" dirty="0"/>
          </a:p>
        </p:txBody>
      </p:sp>
      <p:sp>
        <p:nvSpPr>
          <p:cNvPr id="19" name="Content Placeholder 12"/>
          <p:cNvSpPr>
            <a:spLocks noGrp="1"/>
          </p:cNvSpPr>
          <p:nvPr>
            <p:ph sz="quarter" idx="12" hasCustomPrompt="1"/>
          </p:nvPr>
        </p:nvSpPr>
        <p:spPr>
          <a:xfrm>
            <a:off x="600100" y="19542324"/>
            <a:ext cx="13802305" cy="510910"/>
          </a:xfrm>
          <a:prstGeom prst="rect">
            <a:avLst/>
          </a:prstGeom>
        </p:spPr>
        <p:txBody>
          <a:bodyPr lIns="149303" tIns="74652" rIns="149303" bIns="74652"/>
          <a:lstStyle>
            <a:lvl1pPr marL="0" indent="0">
              <a:buNone/>
              <a:defRPr sz="2000"/>
            </a:lvl1pPr>
          </a:lstStyle>
          <a:p>
            <a:pPr lvl="0"/>
            <a:r>
              <a:rPr lang="en-US" dirty="0" smtClean="0"/>
              <a:t>Footer</a:t>
            </a:r>
            <a:endParaRPr lang="en-GB" dirty="0"/>
          </a:p>
        </p:txBody>
      </p:sp>
      <p:sp>
        <p:nvSpPr>
          <p:cNvPr id="20" name="Content Placeholder 2"/>
          <p:cNvSpPr>
            <a:spLocks noGrp="1"/>
          </p:cNvSpPr>
          <p:nvPr>
            <p:ph sz="half" idx="14"/>
          </p:nvPr>
        </p:nvSpPr>
        <p:spPr>
          <a:xfrm>
            <a:off x="630105" y="5875470"/>
            <a:ext cx="9598157"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Content Placeholder 2"/>
          <p:cNvSpPr>
            <a:spLocks noGrp="1"/>
          </p:cNvSpPr>
          <p:nvPr>
            <p:ph sz="half" idx="15"/>
          </p:nvPr>
        </p:nvSpPr>
        <p:spPr>
          <a:xfrm>
            <a:off x="10609261" y="5875470"/>
            <a:ext cx="3757137"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28250427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 Split Page (Uo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4146" y="2810007"/>
            <a:ext cx="13712253" cy="1277276"/>
          </a:xfrm>
          <a:prstGeom prst="rect">
            <a:avLst/>
          </a:prstGeom>
        </p:spPr>
        <p:txBody>
          <a:bodyPr lIns="209025" tIns="104512" rIns="209025" bIns="104512">
            <a:normAutofit/>
          </a:bodyPr>
          <a:lstStyle>
            <a:lvl1pPr algn="l">
              <a:defRPr sz="6000" b="0" baseline="0">
                <a:solidFill>
                  <a:srgbClr val="FF0066"/>
                </a:solidFill>
                <a:latin typeface="Myriad Pro" pitchFamily="34" charset="0"/>
                <a:ea typeface="Adobe Fan Heiti Std B" pitchFamily="34" charset="-128"/>
              </a:defRPr>
            </a:lvl1pPr>
          </a:lstStyle>
          <a:p>
            <a:r>
              <a:rPr lang="en-US" dirty="0" smtClean="0"/>
              <a:t>Click to edit presentation title</a:t>
            </a:r>
            <a:endParaRPr lang="en-GB" dirty="0"/>
          </a:p>
        </p:txBody>
      </p:sp>
      <p:sp>
        <p:nvSpPr>
          <p:cNvPr id="9" name="Text Placeholder 10"/>
          <p:cNvSpPr>
            <a:spLocks noGrp="1"/>
          </p:cNvSpPr>
          <p:nvPr>
            <p:ph type="body" sz="quarter" idx="10" hasCustomPrompt="1"/>
          </p:nvPr>
        </p:nvSpPr>
        <p:spPr>
          <a:xfrm>
            <a:off x="654146" y="4087283"/>
            <a:ext cx="13712251" cy="638638"/>
          </a:xfrm>
          <a:prstGeom prst="rect">
            <a:avLst/>
          </a:prstGeom>
        </p:spPr>
        <p:txBody>
          <a:bodyPr lIns="209025" tIns="104512" rIns="209025" bIns="104512"/>
          <a:lstStyle>
            <a:lvl1pPr marL="0" indent="0">
              <a:buNone/>
              <a:defRPr lang="en-GB" sz="2800" b="1" dirty="0">
                <a:solidFill>
                  <a:schemeClr val="tx1"/>
                </a:solidFill>
              </a:defRPr>
            </a:lvl1pPr>
            <a:lvl2pPr marL="1045123" indent="0">
              <a:buNone/>
              <a:defRPr>
                <a:solidFill>
                  <a:schemeClr val="bg1">
                    <a:lumMod val="50000"/>
                  </a:schemeClr>
                </a:solidFill>
              </a:defRPr>
            </a:lvl2pPr>
            <a:lvl3pPr marL="2090245" indent="0">
              <a:buNone/>
              <a:defRPr>
                <a:solidFill>
                  <a:schemeClr val="bg1">
                    <a:lumMod val="50000"/>
                  </a:schemeClr>
                </a:solidFill>
              </a:defRPr>
            </a:lvl3pPr>
            <a:lvl4pPr marL="3135368" indent="0">
              <a:buNone/>
              <a:defRPr>
                <a:solidFill>
                  <a:schemeClr val="bg1">
                    <a:lumMod val="50000"/>
                  </a:schemeClr>
                </a:solidFill>
              </a:defRPr>
            </a:lvl4pPr>
            <a:lvl5pPr marL="4180490" indent="0">
              <a:buNone/>
              <a:defRPr>
                <a:solidFill>
                  <a:schemeClr val="bg1">
                    <a:lumMod val="50000"/>
                  </a:schemeClr>
                </a:solidFill>
              </a:defRPr>
            </a:lvl5pPr>
          </a:lstStyle>
          <a:p>
            <a:pPr lvl="0"/>
            <a:r>
              <a:rPr lang="en-US" dirty="0" smtClean="0"/>
              <a:t>Click to edit subtitle/contributor details</a:t>
            </a:r>
          </a:p>
          <a:p>
            <a:pPr lvl="0"/>
            <a:endParaRPr lang="en-GB" dirty="0"/>
          </a:p>
        </p:txBody>
      </p:sp>
      <p:sp>
        <p:nvSpPr>
          <p:cNvPr id="10" name="Picture Placeholder 3"/>
          <p:cNvSpPr>
            <a:spLocks noGrp="1"/>
          </p:cNvSpPr>
          <p:nvPr>
            <p:ph type="pic" sz="quarter" idx="11" hasCustomPrompt="1"/>
          </p:nvPr>
        </p:nvSpPr>
        <p:spPr>
          <a:xfrm>
            <a:off x="7485062" y="905334"/>
            <a:ext cx="6917343" cy="1266035"/>
          </a:xfrm>
          <a:prstGeom prst="rect">
            <a:avLst/>
          </a:prstGeom>
        </p:spPr>
        <p:txBody>
          <a:bodyPr lIns="149303" tIns="74652" rIns="149303" bIns="74652"/>
          <a:lstStyle>
            <a:lvl1pPr marL="0" indent="0" algn="r">
              <a:buNone/>
              <a:defRPr sz="5900" baseline="0"/>
            </a:lvl1pPr>
          </a:lstStyle>
          <a:p>
            <a:r>
              <a:rPr lang="en-GB" dirty="0" smtClean="0"/>
              <a:t>Collaborator Logos</a:t>
            </a:r>
            <a:endParaRPr lang="en-GB" dirty="0"/>
          </a:p>
        </p:txBody>
      </p:sp>
      <p:sp>
        <p:nvSpPr>
          <p:cNvPr id="11" name="Content Placeholder 12"/>
          <p:cNvSpPr>
            <a:spLocks noGrp="1"/>
          </p:cNvSpPr>
          <p:nvPr>
            <p:ph sz="quarter" idx="12" hasCustomPrompt="1"/>
          </p:nvPr>
        </p:nvSpPr>
        <p:spPr>
          <a:xfrm>
            <a:off x="600100" y="19542324"/>
            <a:ext cx="13802305" cy="510910"/>
          </a:xfrm>
          <a:prstGeom prst="rect">
            <a:avLst/>
          </a:prstGeom>
        </p:spPr>
        <p:txBody>
          <a:bodyPr lIns="149303" tIns="74652" rIns="149303" bIns="74652"/>
          <a:lstStyle>
            <a:lvl1pPr marL="0" indent="0">
              <a:buNone/>
              <a:defRPr sz="2000"/>
            </a:lvl1pPr>
          </a:lstStyle>
          <a:p>
            <a:pPr lvl="0"/>
            <a:r>
              <a:rPr lang="en-US" dirty="0" smtClean="0"/>
              <a:t>Footer</a:t>
            </a:r>
            <a:endParaRPr lang="en-GB" dirty="0"/>
          </a:p>
        </p:txBody>
      </p:sp>
      <p:sp>
        <p:nvSpPr>
          <p:cNvPr id="18" name="Content Placeholder 2"/>
          <p:cNvSpPr>
            <a:spLocks noGrp="1"/>
          </p:cNvSpPr>
          <p:nvPr>
            <p:ph sz="half" idx="14"/>
          </p:nvPr>
        </p:nvSpPr>
        <p:spPr>
          <a:xfrm>
            <a:off x="630105" y="5875470"/>
            <a:ext cx="6626357"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2"/>
          <p:cNvSpPr>
            <a:spLocks noGrp="1"/>
          </p:cNvSpPr>
          <p:nvPr>
            <p:ph sz="half" idx="15"/>
          </p:nvPr>
        </p:nvSpPr>
        <p:spPr>
          <a:xfrm>
            <a:off x="7713661" y="5875470"/>
            <a:ext cx="6652737" cy="12900488"/>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99314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4 - Bottom Image (Uo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4146" y="2810007"/>
            <a:ext cx="13712253" cy="1277276"/>
          </a:xfrm>
          <a:prstGeom prst="rect">
            <a:avLst/>
          </a:prstGeom>
        </p:spPr>
        <p:txBody>
          <a:bodyPr lIns="209025" tIns="104512" rIns="209025" bIns="104512">
            <a:normAutofit/>
          </a:bodyPr>
          <a:lstStyle>
            <a:lvl1pPr algn="l">
              <a:defRPr sz="6000" b="0" baseline="0">
                <a:solidFill>
                  <a:srgbClr val="FF0066"/>
                </a:solidFill>
                <a:latin typeface="Myriad Pro" pitchFamily="34" charset="0"/>
                <a:ea typeface="Adobe Fan Heiti Std B" pitchFamily="34" charset="-128"/>
              </a:defRPr>
            </a:lvl1pPr>
          </a:lstStyle>
          <a:p>
            <a:r>
              <a:rPr lang="en-US" dirty="0" smtClean="0"/>
              <a:t>Click to edit presentation title</a:t>
            </a:r>
            <a:endParaRPr lang="en-GB" dirty="0"/>
          </a:p>
        </p:txBody>
      </p:sp>
      <p:sp>
        <p:nvSpPr>
          <p:cNvPr id="9" name="Text Placeholder 10"/>
          <p:cNvSpPr>
            <a:spLocks noGrp="1"/>
          </p:cNvSpPr>
          <p:nvPr>
            <p:ph type="body" sz="quarter" idx="10" hasCustomPrompt="1"/>
          </p:nvPr>
        </p:nvSpPr>
        <p:spPr>
          <a:xfrm>
            <a:off x="654146" y="4087283"/>
            <a:ext cx="13712253" cy="638638"/>
          </a:xfrm>
          <a:prstGeom prst="rect">
            <a:avLst/>
          </a:prstGeom>
        </p:spPr>
        <p:txBody>
          <a:bodyPr lIns="209025" tIns="104512" rIns="209025" bIns="104512"/>
          <a:lstStyle>
            <a:lvl1pPr marL="0" indent="0">
              <a:buNone/>
              <a:defRPr lang="en-GB" sz="2800" b="1" dirty="0">
                <a:solidFill>
                  <a:schemeClr val="tx1"/>
                </a:solidFill>
              </a:defRPr>
            </a:lvl1pPr>
            <a:lvl2pPr marL="1045123" indent="0">
              <a:buNone/>
              <a:defRPr>
                <a:solidFill>
                  <a:schemeClr val="bg1">
                    <a:lumMod val="50000"/>
                  </a:schemeClr>
                </a:solidFill>
              </a:defRPr>
            </a:lvl2pPr>
            <a:lvl3pPr marL="2090245" indent="0">
              <a:buNone/>
              <a:defRPr>
                <a:solidFill>
                  <a:schemeClr val="bg1">
                    <a:lumMod val="50000"/>
                  </a:schemeClr>
                </a:solidFill>
              </a:defRPr>
            </a:lvl3pPr>
            <a:lvl4pPr marL="3135368" indent="0">
              <a:buNone/>
              <a:defRPr>
                <a:solidFill>
                  <a:schemeClr val="bg1">
                    <a:lumMod val="50000"/>
                  </a:schemeClr>
                </a:solidFill>
              </a:defRPr>
            </a:lvl4pPr>
            <a:lvl5pPr marL="4180490" indent="0">
              <a:buNone/>
              <a:defRPr>
                <a:solidFill>
                  <a:schemeClr val="bg1">
                    <a:lumMod val="50000"/>
                  </a:schemeClr>
                </a:solidFill>
              </a:defRPr>
            </a:lvl5pPr>
          </a:lstStyle>
          <a:p>
            <a:pPr lvl="0"/>
            <a:r>
              <a:rPr lang="en-US" dirty="0" smtClean="0"/>
              <a:t>Click to edit subtitle/contributor details</a:t>
            </a:r>
          </a:p>
          <a:p>
            <a:pPr lvl="0"/>
            <a:endParaRPr lang="en-GB" dirty="0"/>
          </a:p>
        </p:txBody>
      </p:sp>
      <p:sp>
        <p:nvSpPr>
          <p:cNvPr id="14" name="Picture Placeholder 3"/>
          <p:cNvSpPr>
            <a:spLocks noGrp="1"/>
          </p:cNvSpPr>
          <p:nvPr>
            <p:ph type="pic" sz="quarter" idx="11" hasCustomPrompt="1"/>
          </p:nvPr>
        </p:nvSpPr>
        <p:spPr>
          <a:xfrm>
            <a:off x="7485062" y="905334"/>
            <a:ext cx="6917343" cy="1266035"/>
          </a:xfrm>
          <a:prstGeom prst="rect">
            <a:avLst/>
          </a:prstGeom>
        </p:spPr>
        <p:txBody>
          <a:bodyPr lIns="149303" tIns="74652" rIns="149303" bIns="74652"/>
          <a:lstStyle>
            <a:lvl1pPr marL="0" indent="0" algn="r">
              <a:buNone/>
              <a:defRPr sz="5900" baseline="0"/>
            </a:lvl1pPr>
          </a:lstStyle>
          <a:p>
            <a:r>
              <a:rPr lang="en-GB" dirty="0" smtClean="0"/>
              <a:t>Collaborator Logos</a:t>
            </a:r>
            <a:endParaRPr lang="en-GB" dirty="0"/>
          </a:p>
        </p:txBody>
      </p:sp>
      <p:sp>
        <p:nvSpPr>
          <p:cNvPr id="15" name="Content Placeholder 12"/>
          <p:cNvSpPr>
            <a:spLocks noGrp="1"/>
          </p:cNvSpPr>
          <p:nvPr>
            <p:ph sz="quarter" idx="12" hasCustomPrompt="1"/>
          </p:nvPr>
        </p:nvSpPr>
        <p:spPr>
          <a:xfrm>
            <a:off x="600100" y="19542324"/>
            <a:ext cx="13802305" cy="510910"/>
          </a:xfrm>
          <a:prstGeom prst="rect">
            <a:avLst/>
          </a:prstGeom>
        </p:spPr>
        <p:txBody>
          <a:bodyPr lIns="149303" tIns="74652" rIns="149303" bIns="74652"/>
          <a:lstStyle>
            <a:lvl1pPr marL="0" indent="0">
              <a:buNone/>
              <a:defRPr sz="2000"/>
            </a:lvl1pPr>
          </a:lstStyle>
          <a:p>
            <a:pPr lvl="0"/>
            <a:r>
              <a:rPr lang="en-US" dirty="0" smtClean="0"/>
              <a:t>Footer</a:t>
            </a:r>
            <a:endParaRPr lang="en-GB" dirty="0"/>
          </a:p>
        </p:txBody>
      </p:sp>
      <p:sp>
        <p:nvSpPr>
          <p:cNvPr id="16" name="Content Placeholder 2"/>
          <p:cNvSpPr>
            <a:spLocks noGrp="1"/>
          </p:cNvSpPr>
          <p:nvPr>
            <p:ph sz="half" idx="14"/>
          </p:nvPr>
        </p:nvSpPr>
        <p:spPr>
          <a:xfrm>
            <a:off x="630105" y="5875470"/>
            <a:ext cx="13736294" cy="8054049"/>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2"/>
          <p:cNvSpPr>
            <a:spLocks noGrp="1"/>
          </p:cNvSpPr>
          <p:nvPr>
            <p:ph sz="half" idx="15"/>
          </p:nvPr>
        </p:nvSpPr>
        <p:spPr>
          <a:xfrm>
            <a:off x="630105" y="14310518"/>
            <a:ext cx="13736294" cy="4465439"/>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974613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UoE + Rosli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54146" y="2810007"/>
            <a:ext cx="13712253" cy="1277276"/>
          </a:xfrm>
          <a:prstGeom prst="rect">
            <a:avLst/>
          </a:prstGeom>
        </p:spPr>
        <p:txBody>
          <a:bodyPr lIns="209025" tIns="104512" rIns="209025" bIns="104512">
            <a:normAutofit/>
          </a:bodyPr>
          <a:lstStyle>
            <a:lvl1pPr algn="l">
              <a:defRPr sz="6000" b="0" baseline="0">
                <a:solidFill>
                  <a:srgbClr val="FF0066"/>
                </a:solidFill>
                <a:latin typeface="Myriad Pro" pitchFamily="34" charset="0"/>
                <a:ea typeface="Adobe Fan Heiti Std B" pitchFamily="34" charset="-128"/>
              </a:defRPr>
            </a:lvl1pPr>
          </a:lstStyle>
          <a:p>
            <a:r>
              <a:rPr lang="en-US" dirty="0" smtClean="0"/>
              <a:t>Click to edit presentation title</a:t>
            </a:r>
            <a:endParaRPr lang="en-GB" dirty="0"/>
          </a:p>
        </p:txBody>
      </p:sp>
      <p:sp>
        <p:nvSpPr>
          <p:cNvPr id="9" name="Text Placeholder 10"/>
          <p:cNvSpPr>
            <a:spLocks noGrp="1"/>
          </p:cNvSpPr>
          <p:nvPr>
            <p:ph type="body" sz="quarter" idx="10" hasCustomPrompt="1"/>
          </p:nvPr>
        </p:nvSpPr>
        <p:spPr>
          <a:xfrm>
            <a:off x="654147" y="4087283"/>
            <a:ext cx="13712252" cy="638638"/>
          </a:xfrm>
          <a:prstGeom prst="rect">
            <a:avLst/>
          </a:prstGeom>
        </p:spPr>
        <p:txBody>
          <a:bodyPr lIns="209025" tIns="104512" rIns="209025" bIns="104512"/>
          <a:lstStyle>
            <a:lvl1pPr marL="0" indent="0">
              <a:buNone/>
              <a:defRPr lang="en-GB" sz="2800" b="1" dirty="0">
                <a:solidFill>
                  <a:schemeClr val="tx1"/>
                </a:solidFill>
              </a:defRPr>
            </a:lvl1pPr>
            <a:lvl2pPr marL="1045123" indent="0">
              <a:buNone/>
              <a:defRPr>
                <a:solidFill>
                  <a:schemeClr val="bg1">
                    <a:lumMod val="50000"/>
                  </a:schemeClr>
                </a:solidFill>
              </a:defRPr>
            </a:lvl2pPr>
            <a:lvl3pPr marL="2090245" indent="0">
              <a:buNone/>
              <a:defRPr>
                <a:solidFill>
                  <a:schemeClr val="bg1">
                    <a:lumMod val="50000"/>
                  </a:schemeClr>
                </a:solidFill>
              </a:defRPr>
            </a:lvl3pPr>
            <a:lvl4pPr marL="3135368" indent="0">
              <a:buNone/>
              <a:defRPr>
                <a:solidFill>
                  <a:schemeClr val="bg1">
                    <a:lumMod val="50000"/>
                  </a:schemeClr>
                </a:solidFill>
              </a:defRPr>
            </a:lvl4pPr>
            <a:lvl5pPr marL="4180490" indent="0">
              <a:buNone/>
              <a:defRPr>
                <a:solidFill>
                  <a:schemeClr val="bg1">
                    <a:lumMod val="50000"/>
                  </a:schemeClr>
                </a:solidFill>
              </a:defRPr>
            </a:lvl5pPr>
          </a:lstStyle>
          <a:p>
            <a:pPr lvl="0"/>
            <a:r>
              <a:rPr lang="en-US" dirty="0" smtClean="0"/>
              <a:t>Click to edit subtitle/contributor details</a:t>
            </a:r>
          </a:p>
          <a:p>
            <a:pPr lvl="0"/>
            <a:endParaRPr lang="en-GB" dirty="0"/>
          </a:p>
        </p:txBody>
      </p:sp>
      <p:sp>
        <p:nvSpPr>
          <p:cNvPr id="11" name="Picture Placeholder 3"/>
          <p:cNvSpPr>
            <a:spLocks noGrp="1"/>
          </p:cNvSpPr>
          <p:nvPr>
            <p:ph type="pic" sz="quarter" idx="11" hasCustomPrompt="1"/>
          </p:nvPr>
        </p:nvSpPr>
        <p:spPr>
          <a:xfrm>
            <a:off x="7485062" y="905334"/>
            <a:ext cx="6917343" cy="1266035"/>
          </a:xfrm>
          <a:prstGeom prst="rect">
            <a:avLst/>
          </a:prstGeom>
        </p:spPr>
        <p:txBody>
          <a:bodyPr lIns="149303" tIns="74652" rIns="149303" bIns="74652"/>
          <a:lstStyle>
            <a:lvl1pPr marL="0" indent="0" algn="r">
              <a:buNone/>
              <a:defRPr sz="5900" baseline="0"/>
            </a:lvl1pPr>
          </a:lstStyle>
          <a:p>
            <a:r>
              <a:rPr lang="en-GB" dirty="0" smtClean="0"/>
              <a:t>Collaborator Logos</a:t>
            </a:r>
            <a:endParaRPr lang="en-GB" dirty="0"/>
          </a:p>
        </p:txBody>
      </p:sp>
      <p:sp>
        <p:nvSpPr>
          <p:cNvPr id="17" name="Content Placeholder 12"/>
          <p:cNvSpPr>
            <a:spLocks noGrp="1"/>
          </p:cNvSpPr>
          <p:nvPr>
            <p:ph sz="quarter" idx="12" hasCustomPrompt="1"/>
          </p:nvPr>
        </p:nvSpPr>
        <p:spPr>
          <a:xfrm>
            <a:off x="600100" y="19542324"/>
            <a:ext cx="13802305" cy="510910"/>
          </a:xfrm>
          <a:prstGeom prst="rect">
            <a:avLst/>
          </a:prstGeom>
        </p:spPr>
        <p:txBody>
          <a:bodyPr lIns="149303" tIns="74652" rIns="149303" bIns="74652"/>
          <a:lstStyle>
            <a:lvl1pPr marL="0" indent="0">
              <a:buNone/>
              <a:defRPr sz="2000"/>
            </a:lvl1pPr>
          </a:lstStyle>
          <a:p>
            <a:pPr lvl="0"/>
            <a:r>
              <a:rPr lang="en-US" dirty="0" smtClean="0"/>
              <a:t>Footer</a:t>
            </a:r>
            <a:endParaRPr lang="en-GB" dirty="0"/>
          </a:p>
        </p:txBody>
      </p:sp>
      <p:sp>
        <p:nvSpPr>
          <p:cNvPr id="18" name="Content Placeholder 2"/>
          <p:cNvSpPr>
            <a:spLocks noGrp="1"/>
          </p:cNvSpPr>
          <p:nvPr>
            <p:ph sz="half" idx="14"/>
          </p:nvPr>
        </p:nvSpPr>
        <p:spPr>
          <a:xfrm>
            <a:off x="630105" y="5875470"/>
            <a:ext cx="13736294" cy="4015449"/>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2"/>
          <p:cNvSpPr>
            <a:spLocks noGrp="1"/>
          </p:cNvSpPr>
          <p:nvPr>
            <p:ph sz="half" idx="15"/>
          </p:nvPr>
        </p:nvSpPr>
        <p:spPr>
          <a:xfrm>
            <a:off x="630105" y="10195718"/>
            <a:ext cx="13736294" cy="8580239"/>
          </a:xfrm>
          <a:prstGeom prst="rect">
            <a:avLst/>
          </a:prstGeom>
        </p:spPr>
        <p:txBody>
          <a:bodyPr lIns="209025" tIns="104512" rIns="209025" bIns="104512"/>
          <a:lstStyle>
            <a:lvl1pPr marL="0" indent="0">
              <a:buFontTx/>
              <a:buNone/>
              <a:defRPr lang="en-US" sz="3600" dirty="0" smtClean="0"/>
            </a:lvl1pPr>
            <a:lvl2pPr marL="1071563" indent="-261938">
              <a:buClrTx/>
              <a:buFont typeface="Arial" panose="020B0604020202020204" pitchFamily="34" charset="0"/>
              <a:buChar char="•"/>
              <a:defRPr lang="en-US" sz="2800" dirty="0" smtClean="0"/>
            </a:lvl2pPr>
            <a:lvl3pPr>
              <a:defRPr lang="en-US" sz="2400" dirty="0" smtClean="0"/>
            </a:lvl3pPr>
            <a:lvl4pPr>
              <a:defRPr lang="en-US" sz="2400" dirty="0" smtClean="0"/>
            </a:lvl4pPr>
            <a:lvl5pPr>
              <a:defRPr lang="en-GB" sz="2400" dirty="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97608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00101" y="905334"/>
            <a:ext cx="4986113" cy="1266035"/>
          </a:xfrm>
          <a:prstGeom prst="rect">
            <a:avLst/>
          </a:prstGeom>
        </p:spPr>
      </p:pic>
    </p:spTree>
    <p:extLst>
      <p:ext uri="{BB962C8B-B14F-4D97-AF65-F5344CB8AC3E}">
        <p14:creationId xmlns:p14="http://schemas.microsoft.com/office/powerpoint/2010/main" val="2713541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8" r:id="rId3"/>
    <p:sldLayoutId id="2147483689" r:id="rId4"/>
    <p:sldLayoutId id="2147483690" r:id="rId5"/>
    <p:sldLayoutId id="2147483691" r:id="rId6"/>
  </p:sldLayoutIdLst>
  <p:timing>
    <p:tnLst>
      <p:par>
        <p:cTn id="1" dur="indefinite" restart="never" nodeType="tmRoot"/>
      </p:par>
    </p:tnLst>
  </p:timing>
  <p:txStyles>
    <p:titleStyle>
      <a:lvl1pPr algn="r" defTabSz="2090245" rtl="0" eaLnBrk="1" latinLnBrk="0" hangingPunct="1">
        <a:spcBef>
          <a:spcPct val="0"/>
        </a:spcBef>
        <a:buNone/>
        <a:defRPr sz="9100" b="0" kern="1200">
          <a:solidFill>
            <a:schemeClr val="bg1"/>
          </a:solidFill>
          <a:latin typeface="Arial Narrow" panose="020B0606020202030204" pitchFamily="34" charset="0"/>
          <a:ea typeface="+mj-ea"/>
          <a:cs typeface="+mj-cs"/>
        </a:defRPr>
      </a:lvl1pPr>
    </p:titleStyle>
    <p:bodyStyle>
      <a:lvl1pPr marL="783842" indent="-783842" algn="l" defTabSz="2090245" rtl="0" eaLnBrk="1" latinLnBrk="0" hangingPunct="1">
        <a:spcBef>
          <a:spcPct val="20000"/>
        </a:spcBef>
        <a:buFont typeface="Arial" panose="020B0604020202020204" pitchFamily="34" charset="0"/>
        <a:buChar char="•"/>
        <a:defRPr sz="7300" kern="1200">
          <a:solidFill>
            <a:schemeClr val="tx1"/>
          </a:solidFill>
          <a:latin typeface="+mn-lt"/>
          <a:ea typeface="+mn-ea"/>
          <a:cs typeface="+mn-cs"/>
        </a:defRPr>
      </a:lvl1pPr>
      <a:lvl2pPr marL="1698324" indent="-653202" algn="l" defTabSz="2090245"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2pPr>
      <a:lvl3pPr marL="2612807" indent="-522561" algn="l" defTabSz="2090245"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3pPr>
      <a:lvl4pPr marL="3657929" indent="-522561" algn="l" defTabSz="209024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4pPr>
      <a:lvl5pPr marL="4703052" indent="-522561" algn="l" defTabSz="209024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5pPr>
      <a:lvl6pPr marL="5748174" indent="-522561" algn="l" defTabSz="209024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6pPr>
      <a:lvl7pPr marL="6793297" indent="-522561" algn="l" defTabSz="209024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7pPr>
      <a:lvl8pPr marL="7838420" indent="-522561" algn="l" defTabSz="209024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8pPr>
      <a:lvl9pPr marL="8883542" indent="-522561" algn="l" defTabSz="2090245"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9pPr>
    </p:bodyStyle>
    <p:otherStyle>
      <a:defPPr>
        <a:defRPr lang="en-US"/>
      </a:defPPr>
      <a:lvl1pPr marL="0" algn="l" defTabSz="2090245" rtl="0" eaLnBrk="1" latinLnBrk="0" hangingPunct="1">
        <a:defRPr sz="4100" kern="1200">
          <a:solidFill>
            <a:schemeClr val="tx1"/>
          </a:solidFill>
          <a:latin typeface="+mn-lt"/>
          <a:ea typeface="+mn-ea"/>
          <a:cs typeface="+mn-cs"/>
        </a:defRPr>
      </a:lvl1pPr>
      <a:lvl2pPr marL="1045123" algn="l" defTabSz="2090245" rtl="0" eaLnBrk="1" latinLnBrk="0" hangingPunct="1">
        <a:defRPr sz="4100" kern="1200">
          <a:solidFill>
            <a:schemeClr val="tx1"/>
          </a:solidFill>
          <a:latin typeface="+mn-lt"/>
          <a:ea typeface="+mn-ea"/>
          <a:cs typeface="+mn-cs"/>
        </a:defRPr>
      </a:lvl2pPr>
      <a:lvl3pPr marL="2090245" algn="l" defTabSz="2090245" rtl="0" eaLnBrk="1" latinLnBrk="0" hangingPunct="1">
        <a:defRPr sz="4100" kern="1200">
          <a:solidFill>
            <a:schemeClr val="tx1"/>
          </a:solidFill>
          <a:latin typeface="+mn-lt"/>
          <a:ea typeface="+mn-ea"/>
          <a:cs typeface="+mn-cs"/>
        </a:defRPr>
      </a:lvl3pPr>
      <a:lvl4pPr marL="3135368" algn="l" defTabSz="2090245" rtl="0" eaLnBrk="1" latinLnBrk="0" hangingPunct="1">
        <a:defRPr sz="4100" kern="1200">
          <a:solidFill>
            <a:schemeClr val="tx1"/>
          </a:solidFill>
          <a:latin typeface="+mn-lt"/>
          <a:ea typeface="+mn-ea"/>
          <a:cs typeface="+mn-cs"/>
        </a:defRPr>
      </a:lvl4pPr>
      <a:lvl5pPr marL="4180490" algn="l" defTabSz="2090245" rtl="0" eaLnBrk="1" latinLnBrk="0" hangingPunct="1">
        <a:defRPr sz="4100" kern="1200">
          <a:solidFill>
            <a:schemeClr val="tx1"/>
          </a:solidFill>
          <a:latin typeface="+mn-lt"/>
          <a:ea typeface="+mn-ea"/>
          <a:cs typeface="+mn-cs"/>
        </a:defRPr>
      </a:lvl5pPr>
      <a:lvl6pPr marL="5225613" algn="l" defTabSz="2090245" rtl="0" eaLnBrk="1" latinLnBrk="0" hangingPunct="1">
        <a:defRPr sz="4100" kern="1200">
          <a:solidFill>
            <a:schemeClr val="tx1"/>
          </a:solidFill>
          <a:latin typeface="+mn-lt"/>
          <a:ea typeface="+mn-ea"/>
          <a:cs typeface="+mn-cs"/>
        </a:defRPr>
      </a:lvl6pPr>
      <a:lvl7pPr marL="6270736" algn="l" defTabSz="2090245" rtl="0" eaLnBrk="1" latinLnBrk="0" hangingPunct="1">
        <a:defRPr sz="4100" kern="1200">
          <a:solidFill>
            <a:schemeClr val="tx1"/>
          </a:solidFill>
          <a:latin typeface="+mn-lt"/>
          <a:ea typeface="+mn-ea"/>
          <a:cs typeface="+mn-cs"/>
        </a:defRPr>
      </a:lvl7pPr>
      <a:lvl8pPr marL="7315858" algn="l" defTabSz="2090245" rtl="0" eaLnBrk="1" latinLnBrk="0" hangingPunct="1">
        <a:defRPr sz="4100" kern="1200">
          <a:solidFill>
            <a:schemeClr val="tx1"/>
          </a:solidFill>
          <a:latin typeface="+mn-lt"/>
          <a:ea typeface="+mn-ea"/>
          <a:cs typeface="+mn-cs"/>
        </a:defRPr>
      </a:lvl8pPr>
      <a:lvl9pPr marL="8360981" algn="l" defTabSz="2090245" rtl="0" eaLnBrk="1" latinLnBrk="0" hangingPunct="1">
        <a:defRPr sz="4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30105" y="2270919"/>
            <a:ext cx="13712253" cy="1277276"/>
          </a:xfrm>
        </p:spPr>
        <p:txBody>
          <a:bodyPr>
            <a:noAutofit/>
          </a:bodyPr>
          <a:lstStyle/>
          <a:p>
            <a:r>
              <a:rPr lang="en-GB" sz="4800" dirty="0"/>
              <a:t>Creation and Evaluation of a 3-D </a:t>
            </a:r>
            <a:r>
              <a:rPr lang="en-GB" sz="4800" dirty="0" smtClean="0"/>
              <a:t>Printed </a:t>
            </a:r>
            <a:r>
              <a:rPr lang="en-GB" sz="4800" dirty="0"/>
              <a:t>M</a:t>
            </a:r>
            <a:r>
              <a:rPr lang="en-GB" sz="4800" dirty="0" smtClean="0"/>
              <a:t>odel </a:t>
            </a:r>
            <a:r>
              <a:rPr lang="en-GB" sz="4800" dirty="0"/>
              <a:t>to Support Otoscopy Skills in Veterinary Students </a:t>
            </a:r>
            <a:br>
              <a:rPr lang="en-GB" sz="4800" dirty="0"/>
            </a:br>
            <a:r>
              <a:rPr lang="en-GB" sz="4800" dirty="0"/>
              <a:t/>
            </a:r>
            <a:br>
              <a:rPr lang="en-GB" sz="4800" dirty="0"/>
            </a:br>
            <a:r>
              <a:rPr lang="en-US" sz="4800" dirty="0"/>
              <a:t> </a:t>
            </a:r>
            <a:r>
              <a:rPr lang="en-GB" sz="4800" dirty="0"/>
              <a:t/>
            </a:r>
            <a:br>
              <a:rPr lang="en-GB" sz="4800" dirty="0"/>
            </a:br>
            <a:r>
              <a:rPr lang="en-US" sz="4800" b="1" dirty="0"/>
              <a:t> </a:t>
            </a:r>
            <a:r>
              <a:rPr lang="en-GB" sz="4800" dirty="0"/>
              <a:t/>
            </a:r>
            <a:br>
              <a:rPr lang="en-GB" sz="4800" dirty="0"/>
            </a:br>
            <a:endParaRPr lang="en-GB" sz="4800" dirty="0"/>
          </a:p>
        </p:txBody>
      </p:sp>
      <p:sp>
        <p:nvSpPr>
          <p:cNvPr id="14" name="Text Placeholder 13"/>
          <p:cNvSpPr>
            <a:spLocks noGrp="1"/>
          </p:cNvSpPr>
          <p:nvPr>
            <p:ph type="body" sz="quarter" idx="10"/>
          </p:nvPr>
        </p:nvSpPr>
        <p:spPr>
          <a:xfrm>
            <a:off x="640641" y="4059797"/>
            <a:ext cx="13712252" cy="638638"/>
          </a:xfrm>
        </p:spPr>
        <p:txBody>
          <a:bodyPr/>
          <a:lstStyle/>
          <a:p>
            <a:r>
              <a:rPr lang="en-GB" dirty="0"/>
              <a:t>Stendahl, A., Schwarz, T, Collins, R., Mosley, C.  Rhind, S. R(D)SVS, University of Edinburgh</a:t>
            </a:r>
          </a:p>
          <a:p>
            <a:r>
              <a:rPr lang="en-GB" dirty="0"/>
              <a:t/>
            </a:r>
            <a:br>
              <a:rPr lang="en-GB" dirty="0"/>
            </a:br>
            <a:endParaRPr lang="en-GB" dirty="0"/>
          </a:p>
        </p:txBody>
      </p:sp>
      <p:sp>
        <p:nvSpPr>
          <p:cNvPr id="17" name="Content Placeholder 16"/>
          <p:cNvSpPr>
            <a:spLocks noGrp="1"/>
          </p:cNvSpPr>
          <p:nvPr>
            <p:ph sz="half" idx="14"/>
          </p:nvPr>
        </p:nvSpPr>
        <p:spPr>
          <a:xfrm>
            <a:off x="630105" y="5242719"/>
            <a:ext cx="5635757" cy="12900488"/>
          </a:xfrm>
        </p:spPr>
        <p:txBody>
          <a:bodyPr/>
          <a:lstStyle/>
          <a:p>
            <a:pPr algn="just"/>
            <a:r>
              <a:rPr lang="en-US" b="1" dirty="0" smtClean="0"/>
              <a:t>Background </a:t>
            </a:r>
          </a:p>
          <a:p>
            <a:pPr algn="just"/>
            <a:r>
              <a:rPr lang="en-GB" sz="2400" dirty="0"/>
              <a:t>There is an increase in the demand for new teaching modalities to teach anatomy and clinical skills to students in veterinary medicine due to the increasing reluctance to use live animals and the difficulty in obtaining ethically sourced cadavers.  </a:t>
            </a:r>
            <a:endParaRPr lang="en-US" b="1" dirty="0" smtClean="0"/>
          </a:p>
          <a:p>
            <a:pPr algn="just"/>
            <a:r>
              <a:rPr lang="en-US" b="1" dirty="0" smtClean="0"/>
              <a:t>Model Creation</a:t>
            </a:r>
            <a:endParaRPr lang="en-US" b="1" dirty="0" smtClean="0"/>
          </a:p>
          <a:p>
            <a:pPr algn="just"/>
            <a:r>
              <a:rPr lang="en-GB" sz="2400" dirty="0"/>
              <a:t>A 3D model of a canine ear canal was created by acquiring CT images of a healthy canine ear canal to recreate a rendered 3D image suitable for 3D printing. Initially the model was printed in hard material with the final model printed in a flexible material on an Object Connex printer to mimic the pliability of the ear canal as closely as possible. </a:t>
            </a:r>
            <a:r>
              <a:rPr lang="en-GB" sz="2400" dirty="0"/>
              <a:t>The finished ear model was inserted into a stuffed model patient. </a:t>
            </a:r>
            <a:endParaRPr lang="en-GB" sz="2400" dirty="0" smtClean="0"/>
          </a:p>
          <a:p>
            <a:pPr algn="just"/>
            <a:endParaRPr lang="en-US" dirty="0"/>
          </a:p>
          <a:p>
            <a:pPr algn="just"/>
            <a:endParaRPr lang="en-US" dirty="0" smtClean="0"/>
          </a:p>
          <a:p>
            <a:pPr algn="just"/>
            <a:endParaRPr lang="en-US" sz="2400" dirty="0" smtClean="0"/>
          </a:p>
          <a:p>
            <a:pPr algn="just"/>
            <a:endParaRPr lang="en-US" sz="2400" dirty="0"/>
          </a:p>
          <a:p>
            <a:pPr algn="just"/>
            <a:endParaRPr lang="en-US" sz="2400" dirty="0" smtClean="0"/>
          </a:p>
          <a:p>
            <a:pPr algn="just"/>
            <a:endParaRPr lang="en-US" sz="2400" dirty="0"/>
          </a:p>
          <a:p>
            <a:pPr algn="just"/>
            <a:endParaRPr lang="en-US" dirty="0" smtClean="0"/>
          </a:p>
          <a:p>
            <a:pPr algn="just"/>
            <a:endParaRPr lang="en-US" dirty="0"/>
          </a:p>
          <a:p>
            <a:pPr algn="just"/>
            <a:endParaRPr lang="en-GB" dirty="0"/>
          </a:p>
        </p:txBody>
      </p:sp>
      <p:sp>
        <p:nvSpPr>
          <p:cNvPr id="18" name="Content Placeholder 17"/>
          <p:cNvSpPr>
            <a:spLocks noGrp="1"/>
          </p:cNvSpPr>
          <p:nvPr>
            <p:ph sz="half" idx="15"/>
          </p:nvPr>
        </p:nvSpPr>
        <p:spPr>
          <a:xfrm>
            <a:off x="7095633" y="5242719"/>
            <a:ext cx="7696200" cy="12900488"/>
          </a:xfrm>
        </p:spPr>
        <p:txBody>
          <a:bodyPr/>
          <a:lstStyle/>
          <a:p>
            <a:pPr algn="just"/>
            <a:r>
              <a:rPr lang="en-US" b="1" dirty="0" smtClean="0"/>
              <a:t>Evaluation</a:t>
            </a:r>
          </a:p>
          <a:p>
            <a:pPr algn="just"/>
            <a:r>
              <a:rPr lang="en-GB" sz="2400" dirty="0"/>
              <a:t>Thirty students were </a:t>
            </a:r>
            <a:r>
              <a:rPr lang="en-GB" sz="2400" dirty="0" smtClean="0"/>
              <a:t>recruited to evaluate the model.</a:t>
            </a:r>
            <a:endParaRPr lang="en-GB" sz="2400" dirty="0"/>
          </a:p>
          <a:p>
            <a:pPr algn="just"/>
            <a:r>
              <a:rPr lang="en-GB" sz="2400" dirty="0" smtClean="0"/>
              <a:t>Pre and post surveys were created to </a:t>
            </a:r>
            <a:r>
              <a:rPr lang="en-GB" sz="2400" dirty="0"/>
              <a:t>ascertain how much training the student </a:t>
            </a:r>
            <a:r>
              <a:rPr lang="en-GB" sz="2400" dirty="0" smtClean="0"/>
              <a:t>had previously had, </a:t>
            </a:r>
            <a:r>
              <a:rPr lang="en-GB" sz="2400" dirty="0"/>
              <a:t>how confident they </a:t>
            </a:r>
            <a:r>
              <a:rPr lang="en-GB" sz="2400" dirty="0" smtClean="0"/>
              <a:t>felt </a:t>
            </a:r>
            <a:r>
              <a:rPr lang="en-GB" sz="2400" dirty="0"/>
              <a:t>with the procedure before and after and </a:t>
            </a:r>
            <a:r>
              <a:rPr lang="en-GB" sz="2400" dirty="0" smtClean="0"/>
              <a:t>qualitative comment son their experience with the model. </a:t>
            </a:r>
          </a:p>
          <a:p>
            <a:pPr algn="just"/>
            <a:endParaRPr lang="en-US" b="1" dirty="0" smtClean="0"/>
          </a:p>
          <a:p>
            <a:pPr algn="just"/>
            <a:endParaRPr lang="en-US" b="1" dirty="0"/>
          </a:p>
          <a:p>
            <a:pPr algn="just"/>
            <a:endParaRPr lang="en-US" b="1" dirty="0" smtClean="0"/>
          </a:p>
          <a:p>
            <a:pPr algn="just"/>
            <a:endParaRPr lang="en-US" b="1" dirty="0"/>
          </a:p>
          <a:p>
            <a:pPr algn="just"/>
            <a:endParaRPr lang="en-US" b="1" dirty="0" smtClean="0"/>
          </a:p>
          <a:p>
            <a:pPr algn="just"/>
            <a:endParaRPr lang="en-US" b="1" dirty="0" smtClean="0"/>
          </a:p>
          <a:p>
            <a:pPr algn="just"/>
            <a:r>
              <a:rPr lang="en-GB" sz="1800" i="1" dirty="0"/>
              <a:t>Figure </a:t>
            </a:r>
            <a:r>
              <a:rPr lang="en-GB" sz="1800" i="1" dirty="0" smtClean="0"/>
              <a:t>2. </a:t>
            </a:r>
            <a:r>
              <a:rPr lang="en-GB" sz="1800" i="1" dirty="0"/>
              <a:t>Shows how confidence before and after relates to any previous training they have had.  The ‘y’ axis shows the 5 point likert scale of strongly disagree (-2), disagree (-1), neither agree nor disagree (0), agree (+1), strongly agree (+2).  The ‘x’ axis is showing their confidence berfore and after and whether they have had previous training or not.</a:t>
            </a:r>
          </a:p>
          <a:p>
            <a:pPr algn="just"/>
            <a:r>
              <a:rPr lang="en-GB" sz="2400" dirty="0" smtClean="0"/>
              <a:t>The </a:t>
            </a:r>
            <a:r>
              <a:rPr lang="en-GB" sz="2400" dirty="0"/>
              <a:t>results also show that of the 30 students, 23 ‘strongly agreed’ and seven ‘agreed’ that the model should be introduced into the </a:t>
            </a:r>
            <a:r>
              <a:rPr lang="en-GB" sz="2400" dirty="0" smtClean="0"/>
              <a:t>curriculum. Some </a:t>
            </a:r>
            <a:r>
              <a:rPr lang="en-GB" sz="2400" dirty="0"/>
              <a:t>of the feedback from the students in this study suggested printing models that depict ear disease, printing models from different breeds of dogs, such as brachiocephalic breeds that may prove more difficult to examine, and introducing numbers or letters at the level of the tympanic membrane to examine</a:t>
            </a:r>
            <a:r>
              <a:rPr lang="en-GB" sz="2400" dirty="0" smtClean="0"/>
              <a:t>.</a:t>
            </a:r>
          </a:p>
          <a:p>
            <a:pPr algn="just"/>
            <a:endParaRPr lang="en-GB" sz="2400" dirty="0"/>
          </a:p>
          <a:p>
            <a:pPr algn="just"/>
            <a:endParaRPr lang="en-GB" sz="2400" dirty="0"/>
          </a:p>
          <a:p>
            <a:pPr algn="just"/>
            <a:endParaRPr lang="en-US" b="1" dirty="0"/>
          </a:p>
          <a:p>
            <a:pPr algn="just"/>
            <a:endParaRPr lang="en-US" b="1" dirty="0" smtClean="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smtClean="0"/>
          </a:p>
          <a:p>
            <a:pPr algn="just"/>
            <a:endParaRPr lang="en-GB" dirty="0"/>
          </a:p>
        </p:txBody>
      </p:sp>
      <p:sp>
        <p:nvSpPr>
          <p:cNvPr id="3" name="Rectangle 1"/>
          <p:cNvSpPr>
            <a:spLocks noChangeArrowheads="1"/>
          </p:cNvSpPr>
          <p:nvPr/>
        </p:nvSpPr>
        <p:spPr bwMode="auto">
          <a:xfrm>
            <a:off x="6010275" y="16496332"/>
            <a:ext cx="32208195" cy="348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 name="Picture 12"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053" y="866937"/>
            <a:ext cx="6057203" cy="14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505" y="13697590"/>
            <a:ext cx="2533158" cy="3737405"/>
          </a:xfrm>
          <a:prstGeom prst="rect">
            <a:avLst/>
          </a:prstGeom>
          <a:noFill/>
          <a:ln>
            <a:noFill/>
          </a:ln>
        </p:spPr>
      </p:pic>
      <p:pic>
        <p:nvPicPr>
          <p:cNvPr id="15" name="Picture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31" y="17605552"/>
            <a:ext cx="3937032" cy="2982128"/>
          </a:xfrm>
          <a:prstGeom prst="rect">
            <a:avLst/>
          </a:prstGeom>
          <a:noFill/>
          <a:ln>
            <a:noFill/>
          </a:ln>
        </p:spPr>
      </p:pic>
      <p:pic>
        <p:nvPicPr>
          <p:cNvPr id="16" name="Picture 15"/>
          <p:cNvPicPr/>
          <p:nvPr/>
        </p:nvPicPr>
        <p:blipFill>
          <a:blip r:embed="rId5" cstate="email">
            <a:extLst>
              <a:ext uri="{28A0092B-C50C-407E-A947-70E740481C1C}">
                <a14:useLocalDpi xmlns:a14="http://schemas.microsoft.com/office/drawing/2010/main"/>
              </a:ext>
            </a:extLst>
          </a:blip>
          <a:srcRect/>
          <a:stretch>
            <a:fillRect/>
          </a:stretch>
        </p:blipFill>
        <p:spPr bwMode="auto">
          <a:xfrm>
            <a:off x="7866062" y="8496168"/>
            <a:ext cx="5270500" cy="3513455"/>
          </a:xfrm>
          <a:prstGeom prst="rect">
            <a:avLst/>
          </a:prstGeom>
          <a:noFill/>
          <a:ln>
            <a:noFill/>
          </a:ln>
        </p:spPr>
      </p:pic>
      <p:sp>
        <p:nvSpPr>
          <p:cNvPr id="4" name="TextBox 3"/>
          <p:cNvSpPr txBox="1"/>
          <p:nvPr/>
        </p:nvSpPr>
        <p:spPr>
          <a:xfrm>
            <a:off x="3626874" y="14308781"/>
            <a:ext cx="1553630" cy="1938992"/>
          </a:xfrm>
          <a:prstGeom prst="rect">
            <a:avLst/>
          </a:prstGeom>
          <a:noFill/>
        </p:spPr>
        <p:txBody>
          <a:bodyPr wrap="square" rtlCol="0">
            <a:spAutoFit/>
          </a:bodyPr>
          <a:lstStyle/>
          <a:p>
            <a:r>
              <a:rPr lang="en-GB" sz="2400" i="1" dirty="0" smtClean="0"/>
              <a:t>Fig. 1</a:t>
            </a:r>
          </a:p>
          <a:p>
            <a:r>
              <a:rPr lang="en-GB" sz="2400" i="1" dirty="0" smtClean="0"/>
              <a:t>3 D print </a:t>
            </a:r>
          </a:p>
          <a:p>
            <a:r>
              <a:rPr lang="en-GB" sz="2400" i="1" dirty="0"/>
              <a:t>a</a:t>
            </a:r>
            <a:r>
              <a:rPr lang="en-GB" sz="2400" i="1" dirty="0" smtClean="0"/>
              <a:t>nd </a:t>
            </a:r>
          </a:p>
          <a:p>
            <a:r>
              <a:rPr lang="en-GB" sz="2400" i="1" dirty="0" smtClean="0"/>
              <a:t>completed model</a:t>
            </a:r>
            <a:endParaRPr lang="en-GB" sz="2400" i="1" dirty="0"/>
          </a:p>
        </p:txBody>
      </p:sp>
      <p:sp>
        <p:nvSpPr>
          <p:cNvPr id="19" name="Content Placeholder 17"/>
          <p:cNvSpPr>
            <a:spLocks noGrp="1"/>
          </p:cNvSpPr>
          <p:nvPr>
            <p:ph sz="half" idx="15"/>
          </p:nvPr>
        </p:nvSpPr>
        <p:spPr>
          <a:xfrm>
            <a:off x="7095633" y="17206119"/>
            <a:ext cx="7696200" cy="5848085"/>
          </a:xfrm>
        </p:spPr>
        <p:txBody>
          <a:bodyPr/>
          <a:lstStyle/>
          <a:p>
            <a:pPr algn="just"/>
            <a:r>
              <a:rPr lang="en-US" b="1" dirty="0" smtClean="0"/>
              <a:t>Conclusions</a:t>
            </a:r>
          </a:p>
          <a:p>
            <a:pPr algn="just"/>
            <a:r>
              <a:rPr lang="en-GB" sz="2400" dirty="0"/>
              <a:t>Innovations in teaching modalities are </a:t>
            </a:r>
            <a:r>
              <a:rPr lang="en-GB" sz="2400" dirty="0" smtClean="0"/>
              <a:t>opening </a:t>
            </a:r>
            <a:r>
              <a:rPr lang="en-GB" sz="2400" dirty="0"/>
              <a:t>new avenues and uses for 3D printing.  This project has proven that by using 3D printing in education, we can teach students important clinical skills such as otoscopy, and allow them repeated </a:t>
            </a:r>
            <a:r>
              <a:rPr lang="en-GB" sz="2400" dirty="0" smtClean="0"/>
              <a:t>attempts </a:t>
            </a:r>
            <a:r>
              <a:rPr lang="en-GB" sz="2400" dirty="0"/>
              <a:t>until they feel confident in the technique required without any concern for the welfare of the live animals that would otherwise have been used. </a:t>
            </a:r>
            <a:endParaRPr lang="en-US" sz="2400" b="1" dirty="0" smtClean="0"/>
          </a:p>
          <a:p>
            <a:pPr algn="just"/>
            <a:endParaRPr lang="en-US" b="1" dirty="0" smtClean="0"/>
          </a:p>
          <a:p>
            <a:pPr algn="just"/>
            <a:endParaRPr lang="en-US" b="1" dirty="0"/>
          </a:p>
          <a:p>
            <a:pPr algn="just"/>
            <a:endParaRPr lang="en-US" b="1" dirty="0" smtClean="0"/>
          </a:p>
          <a:p>
            <a:pPr algn="just"/>
            <a:endParaRPr lang="en-US" b="1" dirty="0"/>
          </a:p>
          <a:p>
            <a:pPr algn="just"/>
            <a:endParaRPr lang="en-US" b="1" dirty="0" smtClean="0"/>
          </a:p>
          <a:p>
            <a:pPr algn="just"/>
            <a:endParaRPr lang="en-GB" sz="2400" dirty="0"/>
          </a:p>
          <a:p>
            <a:pPr algn="just"/>
            <a:endParaRPr lang="en-GB" sz="2400" dirty="0"/>
          </a:p>
          <a:p>
            <a:pPr algn="just"/>
            <a:endParaRPr lang="en-US" b="1" dirty="0"/>
          </a:p>
          <a:p>
            <a:pPr algn="just"/>
            <a:endParaRPr lang="en-US" b="1" dirty="0" smtClean="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smtClean="0"/>
          </a:p>
          <a:p>
            <a:pPr algn="just"/>
            <a:endParaRPr lang="en-GB" dirty="0"/>
          </a:p>
        </p:txBody>
      </p:sp>
    </p:spTree>
    <p:extLst>
      <p:ext uri="{BB962C8B-B14F-4D97-AF65-F5344CB8AC3E}">
        <p14:creationId xmlns:p14="http://schemas.microsoft.com/office/powerpoint/2010/main" val="2416993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RDSVS Branding 2014">
  <a:themeElements>
    <a:clrScheme name="R(D)SVS Branding 2014">
      <a:dk1>
        <a:srgbClr val="002D62"/>
      </a:dk1>
      <a:lt1>
        <a:srgbClr val="FFFFFF"/>
      </a:lt1>
      <a:dk2>
        <a:srgbClr val="424550"/>
      </a:dk2>
      <a:lt2>
        <a:srgbClr val="FFFFFF"/>
      </a:lt2>
      <a:accent1>
        <a:srgbClr val="4F81BD"/>
      </a:accent1>
      <a:accent2>
        <a:srgbClr val="C0504D"/>
      </a:accent2>
      <a:accent3>
        <a:srgbClr val="9BBB59"/>
      </a:accent3>
      <a:accent4>
        <a:srgbClr val="8064A2"/>
      </a:accent4>
      <a:accent5>
        <a:srgbClr val="4BACC6"/>
      </a:accent5>
      <a:accent6>
        <a:srgbClr val="F79646"/>
      </a:accent6>
      <a:hlink>
        <a:srgbClr val="004263"/>
      </a:hlink>
      <a:folHlink>
        <a:srgbClr val="31859B"/>
      </a:folHlink>
    </a:clrScheme>
    <a:fontScheme name="R(D)SVS Branding 2014">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7644</TotalTime>
  <Words>445</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Fan Heiti Std B</vt:lpstr>
      <vt:lpstr>Arial</vt:lpstr>
      <vt:lpstr>Arial Narrow</vt:lpstr>
      <vt:lpstr>Calibri</vt:lpstr>
      <vt:lpstr>Myriad Pro</vt:lpstr>
      <vt:lpstr>RDSVS Branding 2014</vt:lpstr>
      <vt:lpstr>Creation and Evaluation of a 3-D Printed Model to Support Otoscopy Skills in Veterinary Students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Threats to mammals</dc:title>
  <dc:creator>MEREDITH Anna</dc:creator>
  <cp:lastModifiedBy>RHIND Susan</cp:lastModifiedBy>
  <cp:revision>93</cp:revision>
  <cp:lastPrinted>2015-06-24T12:52:35Z</cp:lastPrinted>
  <dcterms:created xsi:type="dcterms:W3CDTF">2006-08-16T00:00:00Z</dcterms:created>
  <dcterms:modified xsi:type="dcterms:W3CDTF">2016-05-24T09:27:38Z</dcterms:modified>
</cp:coreProperties>
</file>